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Ex1.xml" ContentType="application/vnd.ms-office.chartex+xml"/>
  <Override PartName="/ppt/charts/style2.xml" ContentType="application/vnd.ms-office.chartstyle+xml"/>
  <Override PartName="/ppt/charts/colors2.xml" ContentType="application/vnd.ms-office.chartcolorstyl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9" r:id="rId4"/>
  </p:sldMasterIdLst>
  <p:notesMasterIdLst>
    <p:notesMasterId r:id="rId15"/>
  </p:notesMasterIdLst>
  <p:handoutMasterIdLst>
    <p:handoutMasterId r:id="rId16"/>
  </p:handoutMasterIdLst>
  <p:sldIdLst>
    <p:sldId id="317" r:id="rId5"/>
    <p:sldId id="323" r:id="rId6"/>
    <p:sldId id="272" r:id="rId7"/>
    <p:sldId id="328" r:id="rId8"/>
    <p:sldId id="325" r:id="rId9"/>
    <p:sldId id="331" r:id="rId10"/>
    <p:sldId id="329" r:id="rId11"/>
    <p:sldId id="330" r:id="rId12"/>
    <p:sldId id="326" r:id="rId13"/>
    <p:sldId id="327" r:id="rId14"/>
  </p:sldIdLst>
  <p:sldSz cx="9144000" cy="6858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Cover Blue" id="{56FBE75F-85E5-0148-AA1B-5469886EF4EB}">
          <p14:sldIdLst>
            <p14:sldId id="317"/>
          </p14:sldIdLst>
        </p14:section>
        <p14:section name="Cover White" id="{1EA9D7C8-9D17-184D-9336-04C35576FA54}">
          <p14:sldIdLst>
            <p14:sldId id="323"/>
          </p14:sldIdLst>
        </p14:section>
        <p14:section name="Text Slides" id="{BC0B5F4C-FC2A-8740-9ADA-B0B4F7744F0F}">
          <p14:sldIdLst>
            <p14:sldId id="272"/>
            <p14:sldId id="328"/>
          </p14:sldIdLst>
        </p14:section>
        <p14:section name="Colors" id="{D4D9AE47-F5C4-3A44-89F3-FCB1E652EB08}">
          <p14:sldIdLst>
            <p14:sldId id="325"/>
          </p14:sldIdLst>
        </p14:section>
        <p14:section name="Charts | Graphs | Tables | Maps" id="{9920BF6D-ACD2-5244-84A9-379C6F44AA9A}">
          <p14:sldIdLst>
            <p14:sldId id="331"/>
            <p14:sldId id="329"/>
            <p14:sldId id="330"/>
          </p14:sldIdLst>
        </p14:section>
        <p14:section name="End Slide Blue" id="{4F651230-244E-7F4B-902F-73D3DB3749BB}">
          <p14:sldIdLst>
            <p14:sldId id="326"/>
          </p14:sldIdLst>
        </p14:section>
        <p14:section name="End Slide White" id="{BBFC05C7-0FEE-FE4C-AEE9-26D24B0986AA}">
          <p14:sldIdLst>
            <p14:sldId id="32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41E42"/>
    <a:srgbClr val="54585A"/>
    <a:srgbClr val="84329B"/>
    <a:srgbClr val="DCEEFB"/>
    <a:srgbClr val="FEDF01"/>
    <a:srgbClr val="00965E"/>
    <a:srgbClr val="0051A5"/>
    <a:srgbClr val="0067B4"/>
    <a:srgbClr val="231F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86" autoAdjust="0"/>
    <p:restoredTop sz="90435" autoAdjust="0"/>
  </p:normalViewPr>
  <p:slideViewPr>
    <p:cSldViewPr snapToGrid="0" snapToObjects="1">
      <p:cViewPr varScale="1">
        <p:scale>
          <a:sx n="142" d="100"/>
          <a:sy n="142" d="100"/>
        </p:scale>
        <p:origin x="1528" y="1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18" d="100"/>
          <a:sy n="118" d="100"/>
        </p:scale>
        <p:origin x="-3416" y="-11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Ex1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microsoft.com/office/2011/relationships/chartStyle" Target="style2.xml"/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9"/>
    </mc:Choice>
    <mc:Fallback>
      <c:style val="19"/>
    </mc:Fallback>
  </mc:AlternateContent>
  <c:chart>
    <c:autoTitleDeleted val="1"/>
    <c:plotArea>
      <c:layout>
        <c:manualLayout>
          <c:layoutTarget val="inner"/>
          <c:xMode val="edge"/>
          <c:yMode val="edge"/>
          <c:x val="5.9038059285970897E-2"/>
          <c:y val="0.22523413093288799"/>
          <c:w val="0.67708583980629977"/>
          <c:h val="0.6345329005478960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0051A5"/>
            </a:solidFill>
            <a:effectLst/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5871-F849-999C-5ACE99AB663E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5871-F849-999C-5ACE99AB663E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5871-F849-999C-5ACE99AB663E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5871-F849-999C-5ACE99AB663E}"/>
              </c:ext>
            </c:extLst>
          </c:dPt>
          <c:cat>
            <c:strRef>
              <c:f>Sheet1!$A$2:$A$5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871-F849-999C-5ACE99AB663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FEDF01"/>
            </a:solidFill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5871-F849-999C-5ACE99AB663E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2"/>
            </a:solidFill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5871-F849-999C-5ACE99AB663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56051264"/>
        <c:axId val="1017222352"/>
      </c:barChart>
      <c:catAx>
        <c:axId val="95605126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700">
                <a:solidFill>
                  <a:schemeClr val="accent4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pPr>
            <a:endParaRPr lang="en-US"/>
          </a:p>
        </c:txPr>
        <c:crossAx val="1017222352"/>
        <c:crosses val="autoZero"/>
        <c:auto val="1"/>
        <c:lblAlgn val="ctr"/>
        <c:lblOffset val="100"/>
        <c:noMultiLvlLbl val="0"/>
      </c:catAx>
      <c:valAx>
        <c:axId val="1017222352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700">
                <a:solidFill>
                  <a:schemeClr val="accent4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pPr>
            <a:endParaRPr lang="en-US"/>
          </a:p>
        </c:txPr>
        <c:crossAx val="956051264"/>
        <c:crosses val="autoZero"/>
        <c:crossBetween val="between"/>
      </c:valAx>
      <c:spPr>
        <a:ln>
          <a:solidFill>
            <a:schemeClr val="bg1"/>
          </a:solidFill>
        </a:ln>
      </c:spPr>
    </c:plotArea>
    <c:plotVisOnly val="1"/>
    <c:dispBlanksAs val="gap"/>
    <c:showDLblsOverMax val="0"/>
  </c:chart>
  <c:txPr>
    <a:bodyPr/>
    <a:lstStyle/>
    <a:p>
      <a:pPr>
        <a:defRPr sz="1800">
          <a:solidFill>
            <a:schemeClr val="tx2"/>
          </a:solidFill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effectLst/>
          </c:spPr>
          <c:dPt>
            <c:idx val="0"/>
            <c:bubble3D val="0"/>
            <c:spPr>
              <a:solidFill>
                <a:srgbClr val="0051A5"/>
              </a:solidFill>
              <a:effectLst/>
            </c:spPr>
            <c:extLst>
              <c:ext xmlns:c16="http://schemas.microsoft.com/office/drawing/2014/chart" uri="{C3380CC4-5D6E-409C-BE32-E72D297353CC}">
                <c16:uniqueId val="{00000001-E161-6F44-8484-D60EECC822AC}"/>
              </c:ext>
            </c:extLst>
          </c:dPt>
          <c:dPt>
            <c:idx val="1"/>
            <c:bubble3D val="0"/>
            <c:spPr>
              <a:solidFill>
                <a:srgbClr val="FEDF01"/>
              </a:solidFill>
              <a:effectLst/>
            </c:spPr>
            <c:extLst>
              <c:ext xmlns:c16="http://schemas.microsoft.com/office/drawing/2014/chart" uri="{C3380CC4-5D6E-409C-BE32-E72D297353CC}">
                <c16:uniqueId val="{00000003-E161-6F44-8484-D60EECC822AC}"/>
              </c:ext>
            </c:extLst>
          </c:dPt>
          <c:dPt>
            <c:idx val="2"/>
            <c:bubble3D val="0"/>
            <c:spPr>
              <a:solidFill>
                <a:schemeClr val="accent6"/>
              </a:solidFill>
              <a:effectLst/>
            </c:spPr>
            <c:extLst>
              <c:ext xmlns:c16="http://schemas.microsoft.com/office/drawing/2014/chart" uri="{C3380CC4-5D6E-409C-BE32-E72D297353CC}">
                <c16:uniqueId val="{00000005-E161-6F44-8484-D60EECC822AC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effectLst/>
            </c:spPr>
            <c:extLst>
              <c:ext xmlns:c16="http://schemas.microsoft.com/office/drawing/2014/chart" uri="{C3380CC4-5D6E-409C-BE32-E72D297353CC}">
                <c16:uniqueId val="{00000007-E161-6F44-8484-D60EECC822AC}"/>
              </c:ext>
            </c:extLst>
          </c:dPt>
          <c:dLbls>
            <c:dLbl>
              <c:idx val="1"/>
              <c:tx>
                <c:rich>
                  <a:bodyPr/>
                  <a:lstStyle/>
                  <a:p>
                    <a:fld id="{6054D80F-91D5-F941-B405-D6C3B799ED0B}" type="VALUE">
                      <a:rPr lang="en-US" b="1" i="0">
                        <a:solidFill>
                          <a:srgbClr val="003C71"/>
                        </a:solidFill>
                        <a:latin typeface="Proxima Nova" panose="02000506030000020004" pitchFamily="2" charset="0"/>
                      </a:rPr>
                      <a:pPr/>
                      <a:t>[VALUE]</a:t>
                    </a:fld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E161-6F44-8484-D60EECC822A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900" b="1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E161-6F44-8484-D60EECC822A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CEF-1E4C-A0A3-22ECDF71CF7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CEF-1E4C-A0A3-22ECDF71CF75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rgbClr val="0051A5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CEF-1E4C-A0A3-22ECDF71CF7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486644032"/>
        <c:axId val="1486645664"/>
      </c:barChart>
      <c:catAx>
        <c:axId val="148664403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en-US"/>
          </a:p>
        </c:txPr>
        <c:crossAx val="1486645664"/>
        <c:crosses val="autoZero"/>
        <c:auto val="1"/>
        <c:lblAlgn val="ctr"/>
        <c:lblOffset val="100"/>
        <c:noMultiLvlLbl val="0"/>
      </c:catAx>
      <c:valAx>
        <c:axId val="148664566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bg1">
                  <a:lumMod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rgbClr val="8E908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en-US"/>
          </a:p>
        </c:txPr>
        <c:crossAx val="14866440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700" b="0" i="0" u="none" strike="noStrike" kern="1200" baseline="0">
              <a:solidFill>
                <a:srgbClr val="000000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Ex1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>Sheet1!$A$2:$C$17</cx:f>
        <cx:lvl ptCount="16">
          <cx:pt idx="0">Leaf 1</cx:pt>
          <cx:pt idx="1">Leaf 2</cx:pt>
          <cx:pt idx="2">Leaf 3</cx:pt>
          <cx:pt idx="3">Leaf 4</cx:pt>
          <cx:pt idx="4">Leaf 5</cx:pt>
          <cx:pt idx="5">Leaf 6</cx:pt>
          <cx:pt idx="6">Leaf 7</cx:pt>
          <cx:pt idx="7">Leaf 8</cx:pt>
          <cx:pt idx="8">Leaf 9</cx:pt>
          <cx:pt idx="9">Leaf 10</cx:pt>
          <cx:pt idx="10">Leaf 11</cx:pt>
          <cx:pt idx="11">Leaf 12</cx:pt>
          <cx:pt idx="12">Leaf 13</cx:pt>
          <cx:pt idx="13">Leaf 14</cx:pt>
          <cx:pt idx="14">Leaf 15</cx:pt>
          <cx:pt idx="15">Leaf 16</cx:pt>
        </cx:lvl>
        <cx:lvl ptCount="16">
          <cx:pt idx="0">Stem 1</cx:pt>
          <cx:pt idx="1">Stem 1</cx:pt>
          <cx:pt idx="2">Stem 1</cx:pt>
          <cx:pt idx="3">Stem 2</cx:pt>
          <cx:pt idx="4">Stem 2</cx:pt>
          <cx:pt idx="5">Stem 2</cx:pt>
          <cx:pt idx="6">Stem 2</cx:pt>
          <cx:pt idx="7">Stem 3</cx:pt>
          <cx:pt idx="8">Stem 3</cx:pt>
          <cx:pt idx="9">Stem 4</cx:pt>
          <cx:pt idx="10">Stem 4</cx:pt>
          <cx:pt idx="11">Stem 5</cx:pt>
          <cx:pt idx="12">Stem 5</cx:pt>
          <cx:pt idx="13">Stem 6</cx:pt>
          <cx:pt idx="14">Stem 6</cx:pt>
          <cx:pt idx="15">Stem 6</cx:pt>
        </cx:lvl>
        <cx:lvl ptCount="16">
          <cx:pt idx="0">Branch 1</cx:pt>
          <cx:pt idx="1">Branch 1</cx:pt>
          <cx:pt idx="2">Branch 1</cx:pt>
          <cx:pt idx="3">Branch 1</cx:pt>
          <cx:pt idx="4">Branch 1</cx:pt>
          <cx:pt idx="5">Branch 1</cx:pt>
          <cx:pt idx="6">Branch 1</cx:pt>
          <cx:pt idx="7">Branch 2</cx:pt>
          <cx:pt idx="8">Branch 2</cx:pt>
          <cx:pt idx="9">Branch 2</cx:pt>
          <cx:pt idx="10">Branch 2</cx:pt>
          <cx:pt idx="11">Branch 3</cx:pt>
          <cx:pt idx="12">Branch 3</cx:pt>
          <cx:pt idx="13">Branch 3</cx:pt>
          <cx:pt idx="14">Branch 3</cx:pt>
          <cx:pt idx="15">Branch 3</cx:pt>
        </cx:lvl>
      </cx:strDim>
      <cx:numDim type="size">
        <cx:f>Sheet1!$D$2:$D$17</cx:f>
        <cx:lvl ptCount="16" formatCode="General">
          <cx:pt idx="0">22</cx:pt>
          <cx:pt idx="1">12</cx:pt>
          <cx:pt idx="2">18</cx:pt>
          <cx:pt idx="3">87</cx:pt>
          <cx:pt idx="4">88</cx:pt>
          <cx:pt idx="5">17</cx:pt>
          <cx:pt idx="6">9</cx:pt>
          <cx:pt idx="7">25</cx:pt>
          <cx:pt idx="8">23</cx:pt>
          <cx:pt idx="9">24</cx:pt>
          <cx:pt idx="10">89</cx:pt>
          <cx:pt idx="11">16</cx:pt>
          <cx:pt idx="12">19</cx:pt>
          <cx:pt idx="13">86</cx:pt>
          <cx:pt idx="14">10</cx:pt>
          <cx:pt idx="15">11</cx:pt>
        </cx:lvl>
      </cx:numDim>
    </cx:data>
  </cx:chartData>
  <cx:chart>
    <cx:plotArea>
      <cx:plotAreaRegion>
        <cx:series layoutId="treemap" uniqueId="{66B1C4B6-B02F-DA4E-99EC-18AE8005694C}">
          <cx:tx>
            <cx:txData>
              <cx:f>Sheet1!$D$1</cx:f>
              <cx:v>Series1</cx:v>
            </cx:txData>
          </cx:tx>
          <cx:dataPt idx="0">
            <cx:spPr>
              <a:solidFill>
                <a:srgbClr val="003C71"/>
              </a:solidFill>
            </cx:spPr>
          </cx:dataPt>
          <cx:dataPt idx="2">
            <cx:spPr>
              <a:solidFill>
                <a:srgbClr val="041E41"/>
              </a:solidFill>
            </cx:spPr>
          </cx:dataPt>
          <cx:dataPt idx="3">
            <cx:spPr>
              <a:solidFill>
                <a:srgbClr val="041E41"/>
              </a:solidFill>
            </cx:spPr>
          </cx:dataPt>
          <cx:dataPt idx="4">
            <cx:spPr>
              <a:solidFill>
                <a:srgbClr val="041E41"/>
              </a:solidFill>
            </cx:spPr>
          </cx:dataPt>
          <cx:dataPt idx="6">
            <cx:spPr>
              <a:solidFill>
                <a:srgbClr val="041E41"/>
              </a:solidFill>
            </cx:spPr>
          </cx:dataPt>
          <cx:dataPt idx="7">
            <cx:spPr>
              <a:solidFill>
                <a:srgbClr val="041E41"/>
              </a:solidFill>
            </cx:spPr>
          </cx:dataPt>
          <cx:dataPt idx="8">
            <cx:spPr>
              <a:solidFill>
                <a:srgbClr val="041E41"/>
              </a:solidFill>
            </cx:spPr>
          </cx:dataPt>
          <cx:dataPt idx="9">
            <cx:spPr>
              <a:solidFill>
                <a:srgbClr val="041E41"/>
              </a:solidFill>
            </cx:spPr>
          </cx:dataPt>
          <cx:dataLabels pos="inEnd">
            <cx:txPr>
              <a:bodyPr vertOverflow="overflow" horzOverflow="overflow" wrap="square" lIns="0" tIns="0" rIns="0" bIns="0"/>
              <a:lstStyle/>
              <a:p>
                <a:pPr algn="ctr" rtl="0">
                  <a:defRPr sz="500" b="1" i="0">
                    <a:solidFill>
                      <a:srgbClr val="FFFFFF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</a:defRPr>
                </a:pPr>
                <a:endParaRPr lang="en-US" sz="500" b="1"/>
              </a:p>
            </cx:txPr>
            <cx:visibility seriesName="0" categoryName="1" value="0"/>
            <cx:dataLabel idx="10">
              <cx:txPr>
                <a:bodyPr vertOverflow="overflow" horzOverflow="overflow" wrap="square" lIns="0" tIns="0" rIns="0" bIns="0"/>
                <a:lstStyle/>
                <a:p>
                  <a:pPr algn="ctr" rtl="0">
                    <a:defRPr>
                      <a:solidFill>
                        <a:srgbClr val="003C71"/>
                      </a:solidFill>
                    </a:defRPr>
                  </a:pPr>
                  <a:r>
                    <a:rPr lang="en-US" sz="500" b="1">
                      <a:solidFill>
                        <a:srgbClr val="003C71"/>
                      </a:solidFill>
                    </a:rPr>
                    <a:t>Branch 2</a:t>
                  </a:r>
                </a:p>
              </cx:txPr>
              <cx:visibility seriesName="0" categoryName="1" value="0"/>
            </cx:dataLabel>
            <cx:dataLabel idx="12">
              <cx:txPr>
                <a:bodyPr vertOverflow="overflow" horzOverflow="overflow" wrap="square" lIns="0" tIns="0" rIns="0" bIns="0"/>
                <a:lstStyle/>
                <a:p>
                  <a:pPr algn="ctr" rtl="0">
                    <a:defRPr>
                      <a:solidFill>
                        <a:srgbClr val="003C71"/>
                      </a:solidFill>
                    </a:defRPr>
                  </a:pPr>
                  <a:r>
                    <a:rPr lang="en-US" sz="500" b="1">
                      <a:solidFill>
                        <a:srgbClr val="003C71"/>
                      </a:solidFill>
                    </a:rPr>
                    <a:t>Leaf 8</a:t>
                  </a:r>
                </a:p>
              </cx:txPr>
              <cx:visibility seriesName="0" categoryName="1" value="0"/>
            </cx:dataLabel>
            <cx:dataLabel idx="13">
              <cx:txPr>
                <a:bodyPr vertOverflow="overflow" horzOverflow="overflow" wrap="square" lIns="0" tIns="0" rIns="0" bIns="0"/>
                <a:lstStyle/>
                <a:p>
                  <a:pPr algn="ctr" rtl="0">
                    <a:defRPr>
                      <a:solidFill>
                        <a:srgbClr val="003C71"/>
                      </a:solidFill>
                    </a:defRPr>
                  </a:pPr>
                  <a:r>
                    <a:rPr lang="en-US" sz="500" b="1">
                      <a:solidFill>
                        <a:srgbClr val="003C71"/>
                      </a:solidFill>
                    </a:rPr>
                    <a:t>Leaf 9</a:t>
                  </a:r>
                </a:p>
              </cx:txPr>
              <cx:visibility seriesName="0" categoryName="1" value="0"/>
            </cx:dataLabel>
            <cx:dataLabel idx="15">
              <cx:txPr>
                <a:bodyPr vertOverflow="overflow" horzOverflow="overflow" wrap="square" lIns="0" tIns="0" rIns="0" bIns="0"/>
                <a:lstStyle/>
                <a:p>
                  <a:pPr algn="ctr" rtl="0">
                    <a:defRPr>
                      <a:solidFill>
                        <a:srgbClr val="003C71"/>
                      </a:solidFill>
                    </a:defRPr>
                  </a:pPr>
                  <a:r>
                    <a:rPr lang="en-US" sz="500" b="1">
                      <a:solidFill>
                        <a:srgbClr val="003C71"/>
                      </a:solidFill>
                    </a:rPr>
                    <a:t>Leaf 10</a:t>
                  </a:r>
                </a:p>
              </cx:txPr>
              <cx:visibility seriesName="0" categoryName="1" value="0"/>
            </cx:dataLabel>
            <cx:dataLabel idx="16">
              <cx:txPr>
                <a:bodyPr vertOverflow="overflow" horzOverflow="overflow" wrap="square" lIns="0" tIns="0" rIns="0" bIns="0"/>
                <a:lstStyle/>
                <a:p>
                  <a:pPr algn="ctr" rtl="0">
                    <a:defRPr>
                      <a:solidFill>
                        <a:srgbClr val="003C71"/>
                      </a:solidFill>
                    </a:defRPr>
                  </a:pPr>
                  <a:r>
                    <a:rPr lang="en-US" sz="500" b="1">
                      <a:solidFill>
                        <a:srgbClr val="003C71"/>
                      </a:solidFill>
                    </a:rPr>
                    <a:t>Leaf 11</a:t>
                  </a:r>
                </a:p>
              </cx:txPr>
              <cx:visibility seriesName="0" categoryName="1" value="0"/>
            </cx:dataLabel>
          </cx:dataLabels>
          <cx:dataId val="0"/>
          <cx:layoutPr>
            <cx:parentLabelLayout val="overlapping"/>
          </cx:layoutPr>
        </cx:series>
      </cx:plotAreaRegion>
    </cx:plotArea>
    <cx:legend pos="t" align="ctr" overlay="0">
      <cx:txPr>
        <a:bodyPr vertOverflow="overflow" horzOverflow="overflow" wrap="square" lIns="0" tIns="0" rIns="0" bIns="0"/>
        <a:lstStyle/>
        <a:p>
          <a:pPr algn="ctr" rtl="0">
            <a:defRPr sz="500" b="0" i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defRPr>
          </a:pPr>
          <a:endParaRPr lang="en-US" sz="500" b="0">
            <a:solidFill>
              <a:srgbClr val="000000"/>
            </a:solidFill>
            <a:latin typeface="Calibri" panose="020F0502020204030204" pitchFamily="34" charset="0"/>
            <a:cs typeface="Calibri" panose="020F0502020204030204" pitchFamily="34" charset="0"/>
          </a:endParaRPr>
        </a:p>
      </cx:txPr>
    </cx:legend>
  </cx:chart>
</cx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410">
  <cs:axisTitle>
    <cs:lnRef idx="0"/>
    <cs:fillRef idx="0"/>
    <cs:effectRef idx="0"/>
    <cs:fontRef idx="minor">
      <a:schemeClr val="tx1">
        <a:lumMod val="65000"/>
        <a:lumOff val="35000"/>
      </a:schemeClr>
    </cs:fontRef>
    <cs:spPr>
      <a:solidFill>
        <a:schemeClr val="bg1">
          <a:lumMod val="65000"/>
        </a:schemeClr>
      </a:solidFill>
      <a:ln w="19050">
        <a:solidFill>
          <a:schemeClr val="bg1"/>
        </a:solidFill>
      </a:ln>
    </cs:spPr>
    <cs:defRPr sz="1197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/>
  </cs:chartArea>
  <cs:dataLabel>
    <cs:lnRef idx="0"/>
    <cs:fillRef idx="0"/>
    <cs:effectRef idx="0"/>
    <cs:fontRef idx="minor">
      <a:schemeClr val="lt1"/>
    </cs:fontRef>
    <cs:defRPr sz="1197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/>
  </cs:valueAxis>
  <cs:wall>
    <cs:lnRef idx="0"/>
    <cs:fillRef idx="0"/>
    <cs:effectRef idx="0"/>
    <cs:fontRef idx="minor">
      <a:schemeClr val="tx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Proxima Nova" panose="02000506030000020004" pitchFamily="2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E1B026-C60B-1E41-B5B3-8B6BAF3AB626}" type="datetimeFigureOut">
              <a:rPr lang="en-US" smtClean="0">
                <a:latin typeface="Proxima Nova" panose="02000506030000020004" pitchFamily="2" charset="0"/>
              </a:rPr>
              <a:t>12/30/24</a:t>
            </a:fld>
            <a:endParaRPr lang="en-US" dirty="0">
              <a:latin typeface="Proxima Nova" panose="02000506030000020004" pitchFamily="2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Proxima Nova" panose="02000506030000020004" pitchFamily="2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462211-1C13-2B4D-9FFA-7F39E107589C}" type="slidenum">
              <a:rPr lang="en-US" smtClean="0">
                <a:latin typeface="Proxima Nova" panose="02000506030000020004" pitchFamily="2" charset="0"/>
              </a:rPr>
              <a:t>‹#›</a:t>
            </a:fld>
            <a:endParaRPr lang="en-US" dirty="0">
              <a:latin typeface="Proxima Nova" panose="0200050603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914937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Proxima Nova" panose="02000506030000020004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Proxima Nova" panose="02000506030000020004" pitchFamily="2" charset="0"/>
              </a:defRPr>
            </a:lvl1pPr>
          </a:lstStyle>
          <a:p>
            <a:fld id="{7CCBD967-837A-3144-BEBA-CBE5D01F9F01}" type="datetimeFigureOut">
              <a:rPr lang="en-US" smtClean="0"/>
              <a:pPr/>
              <a:t>12/30/24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Proxima Nova" panose="02000506030000020004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Proxima Nova" panose="02000506030000020004" pitchFamily="2" charset="0"/>
              </a:defRPr>
            </a:lvl1pPr>
          </a:lstStyle>
          <a:p>
            <a:fld id="{9A48A021-370A-A944-803B-FF7178CE826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247806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b="0" i="0" kern="1200">
        <a:solidFill>
          <a:schemeClr val="tx1"/>
        </a:solidFill>
        <a:latin typeface="Proxima Nova" panose="02000506030000020004" pitchFamily="2" charset="0"/>
        <a:ea typeface="+mn-ea"/>
        <a:cs typeface="+mn-cs"/>
      </a:defRPr>
    </a:lvl1pPr>
    <a:lvl2pPr marL="457200" algn="l" defTabSz="457200" rtl="0" eaLnBrk="1" latinLnBrk="0" hangingPunct="1">
      <a:defRPr sz="1200" b="0" i="0" kern="1200">
        <a:solidFill>
          <a:schemeClr val="tx1"/>
        </a:solidFill>
        <a:latin typeface="Proxima Nova" panose="02000506030000020004" pitchFamily="2" charset="0"/>
        <a:ea typeface="+mn-ea"/>
        <a:cs typeface="+mn-cs"/>
      </a:defRPr>
    </a:lvl2pPr>
    <a:lvl3pPr marL="914400" algn="l" defTabSz="457200" rtl="0" eaLnBrk="1" latinLnBrk="0" hangingPunct="1">
      <a:defRPr sz="1200" b="0" i="0" kern="1200">
        <a:solidFill>
          <a:schemeClr val="tx1"/>
        </a:solidFill>
        <a:latin typeface="Proxima Nova" panose="02000506030000020004" pitchFamily="2" charset="0"/>
        <a:ea typeface="+mn-ea"/>
        <a:cs typeface="+mn-cs"/>
      </a:defRPr>
    </a:lvl3pPr>
    <a:lvl4pPr marL="1371600" algn="l" defTabSz="457200" rtl="0" eaLnBrk="1" latinLnBrk="0" hangingPunct="1">
      <a:defRPr sz="1200" b="0" i="0" kern="1200">
        <a:solidFill>
          <a:schemeClr val="tx1"/>
        </a:solidFill>
        <a:latin typeface="Proxima Nova" panose="02000506030000020004" pitchFamily="2" charset="0"/>
        <a:ea typeface="+mn-ea"/>
        <a:cs typeface="+mn-cs"/>
      </a:defRPr>
    </a:lvl4pPr>
    <a:lvl5pPr marL="1828800" algn="l" defTabSz="457200" rtl="0" eaLnBrk="1" latinLnBrk="0" hangingPunct="1">
      <a:defRPr sz="1200" b="0" i="0" kern="1200">
        <a:solidFill>
          <a:schemeClr val="tx1"/>
        </a:solidFill>
        <a:latin typeface="Proxima Nova" panose="02000506030000020004" pitchFamily="2" charset="0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48A021-370A-A944-803B-FF7178CE826C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64605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48A021-370A-A944-803B-FF7178CE826C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88230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8A021-370A-A944-803B-FF7178CE826C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08358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8A021-370A-A944-803B-FF7178CE826C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26050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8A021-370A-A944-803B-FF7178CE826C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9873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8A021-370A-A944-803B-FF7178CE826C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54191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8A021-370A-A944-803B-FF7178CE826C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94976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48A021-370A-A944-803B-FF7178CE826C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6405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48A021-370A-A944-803B-FF7178CE826C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79633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NB Blue">
    <p:bg>
      <p:bgPr>
        <a:solidFill>
          <a:srgbClr val="041E4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2">
            <a:extLst>
              <a:ext uri="{FF2B5EF4-FFF2-40B4-BE49-F238E27FC236}">
                <a16:creationId xmlns:a16="http://schemas.microsoft.com/office/drawing/2014/main" id="{F458BDA1-C2D8-C3F0-BD21-52856EE784E9}"/>
              </a:ext>
            </a:extLst>
          </p:cNvPr>
          <p:cNvSpPr/>
          <p:nvPr userDrawn="1"/>
        </p:nvSpPr>
        <p:spPr>
          <a:xfrm>
            <a:off x="7513959" y="0"/>
            <a:ext cx="1630045" cy="6858000"/>
          </a:xfrm>
          <a:custGeom>
            <a:avLst/>
            <a:gdLst/>
            <a:ahLst/>
            <a:cxnLst/>
            <a:rect l="l" t="t" r="r" b="b"/>
            <a:pathLst>
              <a:path w="1630045" h="6858000">
                <a:moveTo>
                  <a:pt x="1630044" y="0"/>
                </a:moveTo>
                <a:lnTo>
                  <a:pt x="781367" y="0"/>
                </a:lnTo>
                <a:lnTo>
                  <a:pt x="0" y="6858000"/>
                </a:lnTo>
                <a:lnTo>
                  <a:pt x="1630044" y="6858000"/>
                </a:lnTo>
                <a:lnTo>
                  <a:pt x="1630044" y="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Subtitle 33">
            <a:extLst>
              <a:ext uri="{FF2B5EF4-FFF2-40B4-BE49-F238E27FC236}">
                <a16:creationId xmlns:a16="http://schemas.microsoft.com/office/drawing/2014/main" id="{9A0B8566-EB3C-F343-8D0C-57DFFCCC84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9060" y="3623683"/>
            <a:ext cx="6570845" cy="1316755"/>
          </a:xfrm>
          <a:prstGeom prst="rect">
            <a:avLst/>
          </a:prstGeom>
        </p:spPr>
        <p:txBody>
          <a:bodyPr lIns="0" rIns="0"/>
          <a:lstStyle>
            <a:lvl1pPr marL="0" indent="0">
              <a:buNone/>
              <a:defRPr sz="2000" b="0" i="0">
                <a:solidFill>
                  <a:schemeClr val="bg1"/>
                </a:solidFill>
                <a:latin typeface="Proxima Nova" panose="02000506030000020004" pitchFamily="2" charset="0"/>
              </a:defRPr>
            </a:lvl1pPr>
          </a:lstStyle>
          <a:p>
            <a:endParaRPr lang="en-US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 Placeholder 34">
            <a:extLst>
              <a:ext uri="{FF2B5EF4-FFF2-40B4-BE49-F238E27FC236}">
                <a16:creationId xmlns:a16="http://schemas.microsoft.com/office/drawing/2014/main" id="{144E195C-40BD-D14D-9F99-E33F842F06D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19225" y="2275366"/>
            <a:ext cx="6570680" cy="134831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4800" b="1" i="0">
                <a:solidFill>
                  <a:schemeClr val="bg1"/>
                </a:solidFill>
                <a:latin typeface="Proxima Nova Black" panose="02000506030000020004" pitchFamily="2" charset="0"/>
              </a:defRPr>
            </a:lvl1pPr>
          </a:lstStyle>
          <a:p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TITLE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95D4018-83CA-0545-8C3C-24E785BF1F3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819060" y="5940205"/>
            <a:ext cx="2393098" cy="587923"/>
          </a:xfrm>
          <a:prstGeom prst="rect">
            <a:avLst/>
          </a:prstGeom>
        </p:spPr>
      </p:pic>
      <p:pic>
        <p:nvPicPr>
          <p:cNvPr id="14" name="Picture 13" descr="A picture containing drawing&#10;&#10;Description automatically generated">
            <a:extLst>
              <a:ext uri="{FF2B5EF4-FFF2-40B4-BE49-F238E27FC236}">
                <a16:creationId xmlns:a16="http://schemas.microsoft.com/office/drawing/2014/main" id="{E9D2AFD9-D8C5-5444-826A-186F3075A57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249343" y="5994871"/>
            <a:ext cx="230705" cy="580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355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NB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2">
            <a:extLst>
              <a:ext uri="{FF2B5EF4-FFF2-40B4-BE49-F238E27FC236}">
                <a16:creationId xmlns:a16="http://schemas.microsoft.com/office/drawing/2014/main" id="{DBE93AAC-C85D-4E95-3758-C9A4D976DBA3}"/>
              </a:ext>
            </a:extLst>
          </p:cNvPr>
          <p:cNvSpPr/>
          <p:nvPr userDrawn="1"/>
        </p:nvSpPr>
        <p:spPr>
          <a:xfrm>
            <a:off x="7513959" y="0"/>
            <a:ext cx="1630045" cy="6858000"/>
          </a:xfrm>
          <a:custGeom>
            <a:avLst/>
            <a:gdLst/>
            <a:ahLst/>
            <a:cxnLst/>
            <a:rect l="l" t="t" r="r" b="b"/>
            <a:pathLst>
              <a:path w="1630045" h="6858000">
                <a:moveTo>
                  <a:pt x="1630044" y="0"/>
                </a:moveTo>
                <a:lnTo>
                  <a:pt x="781367" y="0"/>
                </a:lnTo>
                <a:lnTo>
                  <a:pt x="0" y="6858000"/>
                </a:lnTo>
                <a:lnTo>
                  <a:pt x="1630044" y="6858000"/>
                </a:lnTo>
                <a:lnTo>
                  <a:pt x="1630044" y="0"/>
                </a:lnTo>
                <a:close/>
              </a:path>
            </a:pathLst>
          </a:custGeom>
          <a:solidFill>
            <a:srgbClr val="041E4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Text Placeholder 34">
            <a:extLst>
              <a:ext uri="{FF2B5EF4-FFF2-40B4-BE49-F238E27FC236}">
                <a16:creationId xmlns:a16="http://schemas.microsoft.com/office/drawing/2014/main" id="{144E195C-40BD-D14D-9F99-E33F842F06D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19445" y="2275366"/>
            <a:ext cx="6570680" cy="1348317"/>
          </a:xfrm>
          <a:prstGeom prst="rect">
            <a:avLst/>
          </a:prstGeom>
        </p:spPr>
        <p:txBody>
          <a:bodyPr lIns="0" anchor="ctr"/>
          <a:lstStyle>
            <a:lvl1pPr marL="7938" indent="0">
              <a:buNone/>
              <a:tabLst/>
              <a:defRPr sz="4800" b="1" i="0">
                <a:solidFill>
                  <a:schemeClr val="accent1"/>
                </a:solidFill>
                <a:latin typeface="Proxima Nova Black" panose="02000506030000020004" pitchFamily="2" charset="0"/>
              </a:defRPr>
            </a:lvl1pPr>
          </a:lstStyle>
          <a:p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TITLE</a:t>
            </a:r>
          </a:p>
        </p:txBody>
      </p:sp>
      <p:sp>
        <p:nvSpPr>
          <p:cNvPr id="14" name="Subtitle 33">
            <a:extLst>
              <a:ext uri="{FF2B5EF4-FFF2-40B4-BE49-F238E27FC236}">
                <a16:creationId xmlns:a16="http://schemas.microsoft.com/office/drawing/2014/main" id="{191722A5-3E19-7A4A-A10F-F83CACF329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9006" y="3623683"/>
            <a:ext cx="6570845" cy="1316755"/>
          </a:xfrm>
          <a:prstGeom prst="rect">
            <a:avLst/>
          </a:prstGeom>
        </p:spPr>
        <p:txBody>
          <a:bodyPr lIns="0" rIns="0"/>
          <a:lstStyle>
            <a:lvl1pPr marL="0" indent="0">
              <a:buNone/>
              <a:defRPr sz="2000" b="0" i="0">
                <a:solidFill>
                  <a:schemeClr val="tx1"/>
                </a:solidFill>
                <a:latin typeface="Proxima Nova" panose="02000506030000020004" pitchFamily="2" charset="0"/>
              </a:defRPr>
            </a:lvl1pPr>
          </a:lstStyle>
          <a:p>
            <a:endParaRPr lang="en-US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A84C3B8-7A3E-2F45-911A-D3CF4DDE30B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819006" y="5956386"/>
            <a:ext cx="2415531" cy="593434"/>
          </a:xfrm>
          <a:prstGeom prst="rect">
            <a:avLst/>
          </a:prstGeom>
        </p:spPr>
      </p:pic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3819D5F4-67AA-FF4A-A152-A31F1BB1A25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249397" y="5969632"/>
            <a:ext cx="230705" cy="58018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8BF641A-B994-E640-62BD-27A0C8E3DC80}"/>
              </a:ext>
            </a:extLst>
          </p:cNvPr>
          <p:cNvSpPr txBox="1"/>
          <p:nvPr userDrawn="1"/>
        </p:nvSpPr>
        <p:spPr>
          <a:xfrm>
            <a:off x="9531626" y="3796748"/>
            <a:ext cx="0" cy="0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rmAutofit fontScale="25000" lnSpcReduction="20000"/>
          </a:bodyPr>
          <a:lstStyle/>
          <a:p>
            <a:pPr marL="225425" indent="-225425">
              <a:spcAft>
                <a:spcPts val="600"/>
              </a:spcAft>
            </a:pPr>
            <a:endParaRPr lang="en-US" sz="28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41902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NB Text Slide 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6834" y="1319206"/>
            <a:ext cx="8256415" cy="4738319"/>
          </a:xfrm>
          <a:prstGeom prst="rect">
            <a:avLst/>
          </a:prstGeom>
        </p:spPr>
        <p:txBody>
          <a:bodyPr lIns="0">
            <a:normAutofit/>
          </a:bodyPr>
          <a:lstStyle>
            <a:lvl1pPr>
              <a:defRPr sz="2400" b="0" i="0">
                <a:solidFill>
                  <a:srgbClr val="000000"/>
                </a:solidFill>
                <a:latin typeface="+mn-lt"/>
                <a:cs typeface="Calibri" panose="020F0502020204030204" pitchFamily="34" charset="0"/>
              </a:defRPr>
            </a:lvl1pPr>
            <a:lvl2pPr>
              <a:defRPr sz="2000" b="0" i="0">
                <a:solidFill>
                  <a:srgbClr val="000000"/>
                </a:solidFill>
                <a:latin typeface="+mn-lt"/>
                <a:cs typeface="Calibri" panose="020F0502020204030204" pitchFamily="34" charset="0"/>
              </a:defRPr>
            </a:lvl2pPr>
            <a:lvl3pPr>
              <a:defRPr sz="1800" b="0" i="0">
                <a:solidFill>
                  <a:srgbClr val="000000"/>
                </a:solidFill>
                <a:latin typeface="+mn-lt"/>
                <a:cs typeface="Calibri" panose="020F0502020204030204" pitchFamily="34" charset="0"/>
              </a:defRPr>
            </a:lvl3pPr>
            <a:lvl4pPr>
              <a:defRPr sz="1800" b="0" i="0">
                <a:solidFill>
                  <a:srgbClr val="000000"/>
                </a:solidFill>
                <a:latin typeface="+mn-lt"/>
                <a:cs typeface="Calibri" panose="020F0502020204030204" pitchFamily="34" charset="0"/>
              </a:defRPr>
            </a:lvl4pPr>
            <a:lvl5pPr>
              <a:defRPr sz="1800" b="0" i="0">
                <a:solidFill>
                  <a:srgbClr val="000000"/>
                </a:solidFill>
                <a:latin typeface="+mn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45142B72-E8CE-AE49-B09B-ED7501D734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834" y="274009"/>
            <a:ext cx="8256415" cy="767620"/>
          </a:xfrm>
          <a:prstGeom prst="rect">
            <a:avLst/>
          </a:prstGeom>
        </p:spPr>
        <p:txBody>
          <a:bodyPr lIns="0" anchor="ctr" anchorCtr="0">
            <a:normAutofit/>
          </a:bodyPr>
          <a:lstStyle>
            <a:lvl1pPr algn="l">
              <a:defRPr sz="3600" b="1" i="0" baseline="0">
                <a:solidFill>
                  <a:schemeClr val="accent1"/>
                </a:solidFill>
                <a:latin typeface="+mn-lt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 descr="A picture containing drawing&#10;&#10;Description automatically generated">
            <a:extLst>
              <a:ext uri="{FF2B5EF4-FFF2-40B4-BE49-F238E27FC236}">
                <a16:creationId xmlns:a16="http://schemas.microsoft.com/office/drawing/2014/main" id="{880E0F30-D785-EFFC-646A-FE8AFBD44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49343" y="5994871"/>
            <a:ext cx="230705" cy="580190"/>
          </a:xfrm>
          <a:prstGeom prst="rect">
            <a:avLst/>
          </a:prstGeom>
        </p:spPr>
      </p:pic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1E3516C8-2ED5-26B6-7185-1EE892CD6D47}"/>
              </a:ext>
            </a:extLst>
          </p:cNvPr>
          <p:cNvSpPr txBox="1">
            <a:spLocks/>
          </p:cNvSpPr>
          <p:nvPr userDrawn="1"/>
        </p:nvSpPr>
        <p:spPr>
          <a:xfrm>
            <a:off x="486834" y="6548561"/>
            <a:ext cx="1766396" cy="206103"/>
          </a:xfrm>
          <a:prstGeom prst="rect">
            <a:avLst/>
          </a:prstGeom>
        </p:spPr>
        <p:txBody>
          <a:bodyPr vert="horz" lIns="0" tIns="60960" rIns="121920" bIns="60960" rtlCol="0" anchor="ctr"/>
          <a:lstStyle>
            <a:defPPr>
              <a:defRPr lang="en-US"/>
            </a:defPPr>
            <a:lvl1pPr marL="0" algn="l" defTabSz="457200" rtl="0" eaLnBrk="1" latinLnBrk="0" hangingPunct="1">
              <a:defRPr lang="en-US" sz="700" kern="1200" smtClean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B28D1D-7E6A-3742-A366-63EDBD5148B4}" type="datetime1">
              <a:rPr lang="en-US" sz="900">
                <a:latin typeface="+mn-lt"/>
              </a:rPr>
              <a:pPr/>
              <a:t>12/30/24</a:t>
            </a:fld>
            <a:endParaRPr lang="en-US" sz="900" dirty="0">
              <a:latin typeface="+mn-lt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493299-C004-21ED-99F0-7C88AA94C51C}"/>
              </a:ext>
            </a:extLst>
          </p:cNvPr>
          <p:cNvSpPr txBox="1">
            <a:spLocks/>
          </p:cNvSpPr>
          <p:nvPr userDrawn="1"/>
        </p:nvSpPr>
        <p:spPr>
          <a:xfrm>
            <a:off x="6976853" y="6548560"/>
            <a:ext cx="1766396" cy="206103"/>
          </a:xfrm>
          <a:prstGeom prst="rect">
            <a:avLst/>
          </a:prstGeom>
        </p:spPr>
        <p:txBody>
          <a:bodyPr vert="horz" lIns="121920" tIns="60960" rIns="0" bIns="60960" rtlCol="0" anchor="ctr"/>
          <a:lstStyle>
            <a:defPPr>
              <a:defRPr lang="en-US"/>
            </a:defPPr>
            <a:lvl1pPr marL="0" algn="r" defTabSz="457200" rtl="0" eaLnBrk="1" latinLnBrk="0" hangingPunct="1">
              <a:defRPr sz="700" kern="120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55D9418-138F-E04D-B61E-8BA0674E6894}" type="slidenum">
              <a:rPr lang="en-US" sz="900">
                <a:latin typeface="+mn-lt"/>
              </a:rPr>
              <a:pPr/>
              <a:t>‹#›</a:t>
            </a:fld>
            <a:endParaRPr lang="en-US" sz="9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432111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NB Text Slide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6833" y="274009"/>
            <a:ext cx="8256414" cy="767620"/>
          </a:xfrm>
          <a:prstGeom prst="rect">
            <a:avLst/>
          </a:prstGeom>
        </p:spPr>
        <p:txBody>
          <a:bodyPr lIns="0" anchor="ctr" anchorCtr="0">
            <a:normAutofit/>
          </a:bodyPr>
          <a:lstStyle>
            <a:lvl1pPr algn="l">
              <a:defRPr sz="3600" b="1" i="0" baseline="0">
                <a:solidFill>
                  <a:schemeClr val="accent1"/>
                </a:solidFill>
                <a:latin typeface="+mn-lt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6834" y="1319206"/>
            <a:ext cx="8256415" cy="4738319"/>
          </a:xfrm>
          <a:prstGeom prst="rect">
            <a:avLst/>
          </a:prstGeom>
        </p:spPr>
        <p:txBody>
          <a:bodyPr lIns="0" numCol="2" spcCol="457200">
            <a:normAutofit/>
          </a:bodyPr>
          <a:lstStyle>
            <a:lvl1pPr>
              <a:defRPr sz="2400" b="0" i="0">
                <a:solidFill>
                  <a:srgbClr val="000000"/>
                </a:solidFill>
                <a:latin typeface="Proxima Nova" panose="02000506030000020004" pitchFamily="2" charset="0"/>
                <a:cs typeface="Calibri" panose="020F0502020204030204" pitchFamily="34" charset="0"/>
              </a:defRPr>
            </a:lvl1pPr>
            <a:lvl2pPr>
              <a:defRPr sz="2000" b="0" i="0">
                <a:solidFill>
                  <a:srgbClr val="000000"/>
                </a:solidFill>
                <a:latin typeface="Proxima Nova" panose="02000506030000020004" pitchFamily="2" charset="0"/>
                <a:cs typeface="Calibri" panose="020F0502020204030204" pitchFamily="34" charset="0"/>
              </a:defRPr>
            </a:lvl2pPr>
            <a:lvl3pPr>
              <a:defRPr sz="1800" b="0" i="0">
                <a:solidFill>
                  <a:srgbClr val="000000"/>
                </a:solidFill>
                <a:latin typeface="Proxima Nova" panose="02000506030000020004" pitchFamily="2" charset="0"/>
                <a:cs typeface="Calibri" panose="020F0502020204030204" pitchFamily="34" charset="0"/>
              </a:defRPr>
            </a:lvl3pPr>
            <a:lvl4pPr>
              <a:defRPr sz="1800" b="0" i="0">
                <a:solidFill>
                  <a:srgbClr val="000000"/>
                </a:solidFill>
                <a:latin typeface="Proxima Nova" panose="02000506030000020004" pitchFamily="2" charset="0"/>
                <a:cs typeface="Calibri" panose="020F0502020204030204" pitchFamily="34" charset="0"/>
              </a:defRPr>
            </a:lvl4pPr>
            <a:lvl5pPr>
              <a:defRPr sz="1800" b="0" i="0">
                <a:solidFill>
                  <a:srgbClr val="000000"/>
                </a:solidFill>
                <a:latin typeface="Proxima Nova" panose="02000506030000020004" pitchFamily="2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4"/>
            <a:endParaRPr lang="en-US" dirty="0"/>
          </a:p>
          <a:p>
            <a:pPr lvl="4"/>
            <a:endParaRPr lang="en-US" dirty="0"/>
          </a:p>
          <a:p>
            <a:pPr lvl="4"/>
            <a:endParaRPr lang="en-US" dirty="0"/>
          </a:p>
          <a:p>
            <a:pPr lvl="4"/>
            <a:endParaRPr lang="en-US" dirty="0"/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4"/>
            <a:endParaRPr lang="en-US" dirty="0"/>
          </a:p>
        </p:txBody>
      </p:sp>
      <p:pic>
        <p:nvPicPr>
          <p:cNvPr id="4" name="Picture 3" descr="A picture containing drawing&#10;&#10;Description automatically generated">
            <a:extLst>
              <a:ext uri="{FF2B5EF4-FFF2-40B4-BE49-F238E27FC236}">
                <a16:creationId xmlns:a16="http://schemas.microsoft.com/office/drawing/2014/main" id="{499B23C9-540E-F66C-4C51-2119F8D0B2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49343" y="5994871"/>
            <a:ext cx="230705" cy="580190"/>
          </a:xfrm>
          <a:prstGeom prst="rect">
            <a:avLst/>
          </a:prstGeom>
        </p:spPr>
      </p:pic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85FA7630-4744-C7CE-A032-A107845E9DBB}"/>
              </a:ext>
            </a:extLst>
          </p:cNvPr>
          <p:cNvSpPr txBox="1">
            <a:spLocks/>
          </p:cNvSpPr>
          <p:nvPr userDrawn="1"/>
        </p:nvSpPr>
        <p:spPr>
          <a:xfrm>
            <a:off x="486834" y="6548561"/>
            <a:ext cx="1766396" cy="206103"/>
          </a:xfrm>
          <a:prstGeom prst="rect">
            <a:avLst/>
          </a:prstGeom>
        </p:spPr>
        <p:txBody>
          <a:bodyPr vert="horz" lIns="0" tIns="60960" rIns="121920" bIns="60960" rtlCol="0" anchor="ctr"/>
          <a:lstStyle>
            <a:defPPr>
              <a:defRPr lang="en-US"/>
            </a:defPPr>
            <a:lvl1pPr marL="0" algn="l" defTabSz="457200" rtl="0" eaLnBrk="1" latinLnBrk="0" hangingPunct="1">
              <a:defRPr lang="en-US" sz="700" kern="1200" smtClean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B28D1D-7E6A-3742-A366-63EDBD5148B4}" type="datetime1">
              <a:rPr lang="en-US" sz="900">
                <a:latin typeface="+mn-lt"/>
              </a:rPr>
              <a:pPr/>
              <a:t>12/30/24</a:t>
            </a:fld>
            <a:endParaRPr lang="en-US" sz="900" dirty="0">
              <a:latin typeface="+mn-lt"/>
            </a:endParaRPr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2AA92FC6-EF2D-867F-AF24-444402BDBDE3}"/>
              </a:ext>
            </a:extLst>
          </p:cNvPr>
          <p:cNvSpPr txBox="1">
            <a:spLocks/>
          </p:cNvSpPr>
          <p:nvPr userDrawn="1"/>
        </p:nvSpPr>
        <p:spPr>
          <a:xfrm>
            <a:off x="6976853" y="6548560"/>
            <a:ext cx="1766396" cy="206103"/>
          </a:xfrm>
          <a:prstGeom prst="rect">
            <a:avLst/>
          </a:prstGeom>
        </p:spPr>
        <p:txBody>
          <a:bodyPr vert="horz" lIns="121920" tIns="60960" rIns="0" bIns="60960" rtlCol="0" anchor="ctr"/>
          <a:lstStyle>
            <a:defPPr>
              <a:defRPr lang="en-US"/>
            </a:defPPr>
            <a:lvl1pPr marL="0" algn="r" defTabSz="457200" rtl="0" eaLnBrk="1" latinLnBrk="0" hangingPunct="1">
              <a:defRPr sz="700" kern="120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55D9418-138F-E04D-B61E-8BA0674E6894}" type="slidenum">
              <a:rPr lang="en-US" sz="900">
                <a:latin typeface="+mn-lt"/>
              </a:rPr>
              <a:pPr/>
              <a:t>‹#›</a:t>
            </a:fld>
            <a:endParaRPr lang="en-US" sz="9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69588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NB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6832" y="274009"/>
            <a:ext cx="7993215" cy="767620"/>
          </a:xfrm>
          <a:prstGeom prst="rect">
            <a:avLst/>
          </a:prstGeom>
        </p:spPr>
        <p:txBody>
          <a:bodyPr lIns="0" anchor="ctr" anchorCtr="0">
            <a:noAutofit/>
          </a:bodyPr>
          <a:lstStyle>
            <a:lvl1pPr algn="l">
              <a:defRPr sz="4000" b="1" i="0" baseline="0">
                <a:solidFill>
                  <a:schemeClr val="accent1"/>
                </a:solidFill>
                <a:latin typeface="+mn-lt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3" name="Picture 2" descr="A picture containing drawing&#10;&#10;Description automatically generated">
            <a:extLst>
              <a:ext uri="{FF2B5EF4-FFF2-40B4-BE49-F238E27FC236}">
                <a16:creationId xmlns:a16="http://schemas.microsoft.com/office/drawing/2014/main" id="{2751E5ED-1CBE-B0EA-E343-E5D6E922E41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49343" y="5994871"/>
            <a:ext cx="230705" cy="58019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9234BB9-3ACF-F533-5A90-7E6298C6E450}"/>
              </a:ext>
            </a:extLst>
          </p:cNvPr>
          <p:cNvSpPr txBox="1"/>
          <p:nvPr userDrawn="1"/>
        </p:nvSpPr>
        <p:spPr>
          <a:xfrm>
            <a:off x="9929191" y="5456583"/>
            <a:ext cx="0" cy="0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rmAutofit fontScale="25000" lnSpcReduction="20000"/>
          </a:bodyPr>
          <a:lstStyle/>
          <a:p>
            <a:pPr marL="225425" indent="-225425">
              <a:spcAft>
                <a:spcPts val="600"/>
              </a:spcAft>
            </a:pPr>
            <a:endParaRPr lang="en-US" sz="28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50EE3A-8EBC-3C8E-D6B1-FD1325E93054}"/>
              </a:ext>
            </a:extLst>
          </p:cNvPr>
          <p:cNvSpPr txBox="1">
            <a:spLocks/>
          </p:cNvSpPr>
          <p:nvPr userDrawn="1"/>
        </p:nvSpPr>
        <p:spPr>
          <a:xfrm>
            <a:off x="486834" y="6548561"/>
            <a:ext cx="1766396" cy="206103"/>
          </a:xfrm>
          <a:prstGeom prst="rect">
            <a:avLst/>
          </a:prstGeom>
        </p:spPr>
        <p:txBody>
          <a:bodyPr vert="horz" lIns="0" tIns="60960" rIns="121920" bIns="60960" rtlCol="0" anchor="ctr"/>
          <a:lstStyle>
            <a:defPPr>
              <a:defRPr lang="en-US"/>
            </a:defPPr>
            <a:lvl1pPr marL="0" algn="l" defTabSz="457200" rtl="0" eaLnBrk="1" latinLnBrk="0" hangingPunct="1">
              <a:defRPr lang="en-US" sz="700" kern="1200" smtClean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B28D1D-7E6A-3742-A366-63EDBD5148B4}" type="datetime1">
              <a:rPr lang="en-US" sz="900">
                <a:latin typeface="+mn-lt"/>
              </a:rPr>
              <a:pPr/>
              <a:t>12/30/24</a:t>
            </a:fld>
            <a:endParaRPr lang="en-US" sz="900" dirty="0">
              <a:latin typeface="+mn-lt"/>
            </a:endParaRPr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B58A4D81-758A-EFD8-E007-A237B941AC79}"/>
              </a:ext>
            </a:extLst>
          </p:cNvPr>
          <p:cNvSpPr txBox="1">
            <a:spLocks/>
          </p:cNvSpPr>
          <p:nvPr userDrawn="1"/>
        </p:nvSpPr>
        <p:spPr>
          <a:xfrm>
            <a:off x="6976853" y="6548560"/>
            <a:ext cx="1766396" cy="206103"/>
          </a:xfrm>
          <a:prstGeom prst="rect">
            <a:avLst/>
          </a:prstGeom>
        </p:spPr>
        <p:txBody>
          <a:bodyPr vert="horz" lIns="121920" tIns="60960" rIns="0" bIns="60960" rtlCol="0" anchor="ctr"/>
          <a:lstStyle>
            <a:defPPr>
              <a:defRPr lang="en-US"/>
            </a:defPPr>
            <a:lvl1pPr marL="0" algn="r" defTabSz="457200" rtl="0" eaLnBrk="1" latinLnBrk="0" hangingPunct="1">
              <a:defRPr sz="700" kern="120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55D9418-138F-E04D-B61E-8BA0674E6894}" type="slidenum">
              <a:rPr lang="en-US" sz="900">
                <a:latin typeface="+mn-lt"/>
              </a:rPr>
              <a:pPr/>
              <a:t>‹#›</a:t>
            </a:fld>
            <a:endParaRPr lang="en-US" sz="9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18922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NB Blue - End Slide">
    <p:bg>
      <p:bgPr>
        <a:solidFill>
          <a:srgbClr val="041E4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33">
            <a:extLst>
              <a:ext uri="{FF2B5EF4-FFF2-40B4-BE49-F238E27FC236}">
                <a16:creationId xmlns:a16="http://schemas.microsoft.com/office/drawing/2014/main" id="{9A0B8566-EB3C-F343-8D0C-57DFFCCC84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9060" y="3623683"/>
            <a:ext cx="6570845" cy="1316755"/>
          </a:xfrm>
          <a:prstGeom prst="rect">
            <a:avLst/>
          </a:prstGeom>
        </p:spPr>
        <p:txBody>
          <a:bodyPr lIns="0" rIns="0"/>
          <a:lstStyle>
            <a:lvl1pPr marL="0" indent="0">
              <a:buNone/>
              <a:defRPr sz="2000" b="0" i="0">
                <a:solidFill>
                  <a:schemeClr val="bg1"/>
                </a:solidFill>
                <a:latin typeface="Proxima Nova" panose="02000506030000020004" pitchFamily="2" charset="0"/>
              </a:defRPr>
            </a:lvl1pPr>
          </a:lstStyle>
          <a:p>
            <a:endParaRPr lang="en-US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 Placeholder 34">
            <a:extLst>
              <a:ext uri="{FF2B5EF4-FFF2-40B4-BE49-F238E27FC236}">
                <a16:creationId xmlns:a16="http://schemas.microsoft.com/office/drawing/2014/main" id="{144E195C-40BD-D14D-9F99-E33F842F06D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19225" y="2275366"/>
            <a:ext cx="6570680" cy="134831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4800" b="1" i="0">
                <a:solidFill>
                  <a:schemeClr val="bg1"/>
                </a:solidFill>
                <a:latin typeface="Proxima Nova Black" panose="02000506030000020004" pitchFamily="2" charset="0"/>
              </a:defRPr>
            </a:lvl1pPr>
          </a:lstStyle>
          <a:p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TITLE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032D74F-B02E-354F-AE36-AFF0F820932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819008" y="5533263"/>
            <a:ext cx="2415527" cy="59343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71CC77C-22FE-894D-B930-2290F3D0E478}"/>
              </a:ext>
            </a:extLst>
          </p:cNvPr>
          <p:cNvSpPr txBox="1"/>
          <p:nvPr userDrawn="1"/>
        </p:nvSpPr>
        <p:spPr>
          <a:xfrm>
            <a:off x="819006" y="6328840"/>
            <a:ext cx="682418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 b="0" i="0" dirty="0">
                <a:solidFill>
                  <a:schemeClr val="bg1"/>
                </a:solidFill>
                <a:latin typeface="+mn-lt"/>
                <a:cs typeface="Calibri" panose="020F0502020204030204" pitchFamily="34" charset="0"/>
              </a:rPr>
              <a:t>City National Bank Member FDIC. City National Bank is a subsidiary of Royal Bank of Canada. </a:t>
            </a:r>
            <a:br>
              <a:rPr lang="en-US" sz="900" b="0" i="0" dirty="0">
                <a:solidFill>
                  <a:schemeClr val="bg1"/>
                </a:solidFill>
                <a:latin typeface="+mn-lt"/>
                <a:cs typeface="Calibri" panose="020F0502020204030204" pitchFamily="34" charset="0"/>
              </a:rPr>
            </a:br>
            <a:r>
              <a:rPr lang="en-US" sz="900" b="0" i="0" dirty="0">
                <a:solidFill>
                  <a:schemeClr val="bg1"/>
                </a:solidFill>
                <a:latin typeface="+mn-lt"/>
                <a:cs typeface="Calibri" panose="020F0502020204030204" pitchFamily="34" charset="0"/>
              </a:rPr>
              <a:t>©2025 City National Bank. All Rights Reserved. </a:t>
            </a:r>
            <a:r>
              <a:rPr lang="en-US" sz="900" dirty="0" err="1">
                <a:solidFill>
                  <a:schemeClr val="bg1"/>
                </a:solidFill>
                <a:effectLst/>
                <a:latin typeface="+mn-lt"/>
                <a:ea typeface="Aptos" panose="020B0004020202020204" pitchFamily="34" charset="0"/>
                <a:cs typeface="Proxima Nova" panose="02000506030000020004" pitchFamily="2" charset="0"/>
              </a:rPr>
              <a:t>cnb.com</a:t>
            </a:r>
            <a:r>
              <a:rPr lang="en-US" sz="900" baseline="0" dirty="0">
                <a:solidFill>
                  <a:schemeClr val="bg1"/>
                </a:solidFill>
                <a:effectLst/>
                <a:latin typeface="+mn-lt"/>
                <a:ea typeface="Aptos" panose="020B0004020202020204" pitchFamily="34" charset="0"/>
                <a:cs typeface="Proxima Nova" panose="02000506030000020004" pitchFamily="2" charset="0"/>
              </a:rPr>
              <a:t>®</a:t>
            </a:r>
            <a:r>
              <a:rPr lang="en-US" sz="900" baseline="30000" dirty="0">
                <a:solidFill>
                  <a:schemeClr val="bg1"/>
                </a:solidFill>
                <a:effectLst/>
                <a:latin typeface="+mn-lt"/>
                <a:ea typeface="Aptos" panose="020B0004020202020204" pitchFamily="34" charset="0"/>
                <a:cs typeface="Proxima Nova" panose="02000506030000020004" pitchFamily="2" charset="0"/>
              </a:rPr>
              <a:t> </a:t>
            </a:r>
            <a:r>
              <a:rPr lang="en-US" sz="900" dirty="0">
                <a:solidFill>
                  <a:schemeClr val="bg1"/>
                </a:solidFill>
                <a:effectLst/>
                <a:latin typeface="+mn-lt"/>
                <a:ea typeface="Aptos" panose="020B0004020202020204" pitchFamily="34" charset="0"/>
                <a:cs typeface="Proxima Nova" panose="02000506030000020004" pitchFamily="2" charset="0"/>
              </a:rPr>
              <a:t>is a registered trademark of City National Bank.</a:t>
            </a:r>
            <a:endParaRPr lang="en-US" sz="900" dirty="0">
              <a:solidFill>
                <a:schemeClr val="bg1"/>
              </a:solidFill>
              <a:effectLst/>
              <a:latin typeface="+mn-lt"/>
              <a:ea typeface="Aptos" panose="020B0004020202020204" pitchFamily="34" charset="0"/>
              <a:cs typeface="MinionPro-Regular"/>
            </a:endParaRPr>
          </a:p>
        </p:txBody>
      </p:sp>
      <p:sp>
        <p:nvSpPr>
          <p:cNvPr id="2" name="object 2">
            <a:extLst>
              <a:ext uri="{FF2B5EF4-FFF2-40B4-BE49-F238E27FC236}">
                <a16:creationId xmlns:a16="http://schemas.microsoft.com/office/drawing/2014/main" id="{1D245B7A-4542-71DD-454F-B39D741A6058}"/>
              </a:ext>
            </a:extLst>
          </p:cNvPr>
          <p:cNvSpPr/>
          <p:nvPr userDrawn="1"/>
        </p:nvSpPr>
        <p:spPr>
          <a:xfrm>
            <a:off x="7513959" y="0"/>
            <a:ext cx="1630045" cy="6858000"/>
          </a:xfrm>
          <a:custGeom>
            <a:avLst/>
            <a:gdLst/>
            <a:ahLst/>
            <a:cxnLst/>
            <a:rect l="l" t="t" r="r" b="b"/>
            <a:pathLst>
              <a:path w="1630045" h="6858000">
                <a:moveTo>
                  <a:pt x="1630044" y="0"/>
                </a:moveTo>
                <a:lnTo>
                  <a:pt x="781367" y="0"/>
                </a:lnTo>
                <a:lnTo>
                  <a:pt x="0" y="6858000"/>
                </a:lnTo>
                <a:lnTo>
                  <a:pt x="1630044" y="6858000"/>
                </a:lnTo>
                <a:lnTo>
                  <a:pt x="1630044" y="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Picture 2" descr="A picture containing drawing&#10;&#10;Description automatically generated">
            <a:extLst>
              <a:ext uri="{FF2B5EF4-FFF2-40B4-BE49-F238E27FC236}">
                <a16:creationId xmlns:a16="http://schemas.microsoft.com/office/drawing/2014/main" id="{908AB924-A79B-1079-7752-28789259906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249343" y="5994871"/>
            <a:ext cx="230705" cy="580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68623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NB White - 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34">
            <a:extLst>
              <a:ext uri="{FF2B5EF4-FFF2-40B4-BE49-F238E27FC236}">
                <a16:creationId xmlns:a16="http://schemas.microsoft.com/office/drawing/2014/main" id="{144E195C-40BD-D14D-9F99-E33F842F06D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19445" y="2275366"/>
            <a:ext cx="6570680" cy="1348317"/>
          </a:xfrm>
          <a:prstGeom prst="rect">
            <a:avLst/>
          </a:prstGeom>
        </p:spPr>
        <p:txBody>
          <a:bodyPr lIns="0" anchor="ctr"/>
          <a:lstStyle>
            <a:lvl1pPr marL="7938" indent="0">
              <a:buNone/>
              <a:tabLst/>
              <a:defRPr sz="4800" b="1" i="0">
                <a:solidFill>
                  <a:schemeClr val="accent1"/>
                </a:solidFill>
                <a:latin typeface="Proxima Nova Black" panose="02000506030000020004" pitchFamily="2" charset="0"/>
              </a:defRPr>
            </a:lvl1pPr>
          </a:lstStyle>
          <a:p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TITLE</a:t>
            </a:r>
          </a:p>
        </p:txBody>
      </p:sp>
      <p:sp>
        <p:nvSpPr>
          <p:cNvPr id="14" name="Subtitle 33">
            <a:extLst>
              <a:ext uri="{FF2B5EF4-FFF2-40B4-BE49-F238E27FC236}">
                <a16:creationId xmlns:a16="http://schemas.microsoft.com/office/drawing/2014/main" id="{191722A5-3E19-7A4A-A10F-F83CACF329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9006" y="3623683"/>
            <a:ext cx="6570845" cy="1316755"/>
          </a:xfrm>
          <a:prstGeom prst="rect">
            <a:avLst/>
          </a:prstGeom>
        </p:spPr>
        <p:txBody>
          <a:bodyPr lIns="0" rIns="0"/>
          <a:lstStyle>
            <a:lvl1pPr marL="0" indent="0">
              <a:buNone/>
              <a:defRPr sz="2000" b="0" i="0">
                <a:solidFill>
                  <a:schemeClr val="tx1"/>
                </a:solidFill>
                <a:latin typeface="Proxima Nova" panose="02000506030000020004" pitchFamily="2" charset="0"/>
              </a:defRPr>
            </a:lvl1pPr>
          </a:lstStyle>
          <a:p>
            <a:endParaRPr lang="en-US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A84C3B8-7A3E-2F45-911A-D3CF4DDE30B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819006" y="5531885"/>
            <a:ext cx="2415531" cy="593434"/>
          </a:xfrm>
          <a:prstGeom prst="rect">
            <a:avLst/>
          </a:prstGeom>
        </p:spPr>
      </p:pic>
      <p:sp>
        <p:nvSpPr>
          <p:cNvPr id="2" name="object 2">
            <a:extLst>
              <a:ext uri="{FF2B5EF4-FFF2-40B4-BE49-F238E27FC236}">
                <a16:creationId xmlns:a16="http://schemas.microsoft.com/office/drawing/2014/main" id="{3AF163F4-299C-4779-27F2-6FD8A2523DE1}"/>
              </a:ext>
            </a:extLst>
          </p:cNvPr>
          <p:cNvSpPr/>
          <p:nvPr userDrawn="1"/>
        </p:nvSpPr>
        <p:spPr>
          <a:xfrm>
            <a:off x="7513959" y="0"/>
            <a:ext cx="1630045" cy="6858000"/>
          </a:xfrm>
          <a:custGeom>
            <a:avLst/>
            <a:gdLst/>
            <a:ahLst/>
            <a:cxnLst/>
            <a:rect l="l" t="t" r="r" b="b"/>
            <a:pathLst>
              <a:path w="1630045" h="6858000">
                <a:moveTo>
                  <a:pt x="1630044" y="0"/>
                </a:moveTo>
                <a:lnTo>
                  <a:pt x="781367" y="0"/>
                </a:lnTo>
                <a:lnTo>
                  <a:pt x="0" y="6858000"/>
                </a:lnTo>
                <a:lnTo>
                  <a:pt x="1630044" y="6858000"/>
                </a:lnTo>
                <a:lnTo>
                  <a:pt x="1630044" y="0"/>
                </a:lnTo>
                <a:close/>
              </a:path>
            </a:pathLst>
          </a:custGeom>
          <a:solidFill>
            <a:srgbClr val="041E42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Picture 2" descr="A close up of a logo&#10;&#10;Description automatically generated">
            <a:extLst>
              <a:ext uri="{FF2B5EF4-FFF2-40B4-BE49-F238E27FC236}">
                <a16:creationId xmlns:a16="http://schemas.microsoft.com/office/drawing/2014/main" id="{D634A691-1069-E8C0-FC4D-E20E16DF2F5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249397" y="5969632"/>
            <a:ext cx="230705" cy="58018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A7C8D56-29F7-759D-848A-C11E1B7E00EA}"/>
              </a:ext>
            </a:extLst>
          </p:cNvPr>
          <p:cNvSpPr txBox="1"/>
          <p:nvPr userDrawn="1"/>
        </p:nvSpPr>
        <p:spPr>
          <a:xfrm>
            <a:off x="819006" y="6328840"/>
            <a:ext cx="682418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 b="0" i="0" dirty="0">
                <a:solidFill>
                  <a:srgbClr val="54585A"/>
                </a:solidFill>
                <a:latin typeface="+mn-lt"/>
                <a:cs typeface="Calibri" panose="020F0502020204030204" pitchFamily="34" charset="0"/>
              </a:rPr>
              <a:t>City National Bank Member FDIC. City National Bank is a subsidiary of Royal Bank of Canada. </a:t>
            </a:r>
            <a:br>
              <a:rPr lang="en-US" sz="900" b="0" i="0" dirty="0">
                <a:solidFill>
                  <a:srgbClr val="54585A"/>
                </a:solidFill>
                <a:latin typeface="+mn-lt"/>
                <a:cs typeface="Calibri" panose="020F0502020204030204" pitchFamily="34" charset="0"/>
              </a:rPr>
            </a:br>
            <a:r>
              <a:rPr lang="en-US" sz="900" b="0" i="0" dirty="0">
                <a:solidFill>
                  <a:srgbClr val="54585A"/>
                </a:solidFill>
                <a:latin typeface="+mn-lt"/>
                <a:cs typeface="Calibri" panose="020F0502020204030204" pitchFamily="34" charset="0"/>
              </a:rPr>
              <a:t>©2025 City National Bank. All Rights Reserved. </a:t>
            </a:r>
            <a:r>
              <a:rPr lang="en-US" sz="900" dirty="0" err="1">
                <a:solidFill>
                  <a:srgbClr val="54585A"/>
                </a:solidFill>
                <a:effectLst/>
                <a:latin typeface="+mn-lt"/>
                <a:ea typeface="Aptos" panose="020B0004020202020204" pitchFamily="34" charset="0"/>
                <a:cs typeface="Proxima Nova" panose="02000506030000020004" pitchFamily="2" charset="0"/>
              </a:rPr>
              <a:t>cnb.com</a:t>
            </a:r>
            <a:r>
              <a:rPr lang="en-US" sz="900" baseline="0" dirty="0">
                <a:solidFill>
                  <a:srgbClr val="54585A"/>
                </a:solidFill>
                <a:effectLst/>
                <a:latin typeface="+mn-lt"/>
                <a:ea typeface="Aptos" panose="020B0004020202020204" pitchFamily="34" charset="0"/>
                <a:cs typeface="Proxima Nova" panose="02000506030000020004" pitchFamily="2" charset="0"/>
              </a:rPr>
              <a:t>®</a:t>
            </a:r>
            <a:r>
              <a:rPr lang="en-US" sz="900" baseline="30000" dirty="0">
                <a:solidFill>
                  <a:srgbClr val="54585A"/>
                </a:solidFill>
                <a:effectLst/>
                <a:latin typeface="+mn-lt"/>
                <a:ea typeface="Aptos" panose="020B0004020202020204" pitchFamily="34" charset="0"/>
                <a:cs typeface="Proxima Nova" panose="02000506030000020004" pitchFamily="2" charset="0"/>
              </a:rPr>
              <a:t> </a:t>
            </a:r>
            <a:r>
              <a:rPr lang="en-US" sz="900" dirty="0">
                <a:solidFill>
                  <a:srgbClr val="54585A"/>
                </a:solidFill>
                <a:effectLst/>
                <a:latin typeface="+mn-lt"/>
                <a:ea typeface="Aptos" panose="020B0004020202020204" pitchFamily="34" charset="0"/>
                <a:cs typeface="Proxima Nova" panose="02000506030000020004" pitchFamily="2" charset="0"/>
              </a:rPr>
              <a:t>is a registered trademark of City National Bank.</a:t>
            </a:r>
            <a:endParaRPr lang="en-US" sz="900" dirty="0">
              <a:solidFill>
                <a:srgbClr val="54585A"/>
              </a:solidFill>
              <a:effectLst/>
              <a:latin typeface="+mn-lt"/>
              <a:ea typeface="Aptos" panose="020B0004020202020204" pitchFamily="34" charset="0"/>
              <a:cs typeface="MinionPro-Regular"/>
            </a:endParaRPr>
          </a:p>
        </p:txBody>
      </p:sp>
    </p:spTree>
    <p:extLst>
      <p:ext uri="{BB962C8B-B14F-4D97-AF65-F5344CB8AC3E}">
        <p14:creationId xmlns:p14="http://schemas.microsoft.com/office/powerpoint/2010/main" val="29698678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98079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692" r:id="rId3"/>
    <p:sldLayoutId id="2147483700" r:id="rId4"/>
    <p:sldLayoutId id="2147483701" r:id="rId5"/>
    <p:sldLayoutId id="2147483702" r:id="rId6"/>
    <p:sldLayoutId id="2147483703" r:id="rId7"/>
  </p:sldLayoutIdLst>
  <p:hf hdr="0" ft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3.png"/><Relationship Id="rId5" Type="http://schemas.microsoft.com/office/2014/relationships/chartEx" Target="../charts/chartEx1.xml"/><Relationship Id="rId4" Type="http://schemas.openxmlformats.org/officeDocument/2006/relationships/chart" Target="../charts/char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F8A0A41A-8EAA-EA57-A123-9E9F9D7D460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5F1E20-4C58-6FAE-B9D1-DD24B59D48E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511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51258DE-E1E0-9744-B5B2-B795294BA12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 b="1" dirty="0">
              <a:latin typeface="+mj-lt"/>
            </a:endParaRP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5B173B19-4754-3B4B-9B06-FDE5BA84526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>
              <a:latin typeface="+mj-l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123965D-E57C-3B4C-A841-9BF9F6CB7172}"/>
              </a:ext>
            </a:extLst>
          </p:cNvPr>
          <p:cNvSpPr txBox="1"/>
          <p:nvPr/>
        </p:nvSpPr>
        <p:spPr>
          <a:xfrm>
            <a:off x="2252546" y="6690732"/>
            <a:ext cx="0" cy="0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rmAutofit fontScale="25000" lnSpcReduction="20000"/>
          </a:bodyPr>
          <a:lstStyle/>
          <a:p>
            <a:pPr marL="225425" indent="-225425">
              <a:spcAft>
                <a:spcPts val="600"/>
              </a:spcAft>
            </a:pPr>
            <a:endParaRPr lang="en-US" sz="2800" dirty="0">
              <a:solidFill>
                <a:schemeClr val="bg1"/>
              </a:solidFill>
              <a:latin typeface="Proxima Nova" panose="02000506030000020004" pitchFamily="2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55616C0-F8F1-044D-B1F4-326D47F540B8}"/>
              </a:ext>
            </a:extLst>
          </p:cNvPr>
          <p:cNvSpPr txBox="1"/>
          <p:nvPr/>
        </p:nvSpPr>
        <p:spPr>
          <a:xfrm>
            <a:off x="2642839" y="6668429"/>
            <a:ext cx="0" cy="0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rmAutofit fontScale="25000" lnSpcReduction="20000"/>
          </a:bodyPr>
          <a:lstStyle/>
          <a:p>
            <a:pPr marL="225425" indent="-225425">
              <a:spcAft>
                <a:spcPts val="600"/>
              </a:spcAft>
            </a:pPr>
            <a:endParaRPr lang="en-US" sz="2800" dirty="0">
              <a:solidFill>
                <a:schemeClr val="bg1"/>
              </a:solidFill>
              <a:latin typeface="Proxima Nova" panose="02000506030000020004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483EE66-83E7-AD4B-B20A-0C3BDAD4B8BF}"/>
              </a:ext>
            </a:extLst>
          </p:cNvPr>
          <p:cNvSpPr txBox="1"/>
          <p:nvPr/>
        </p:nvSpPr>
        <p:spPr>
          <a:xfrm>
            <a:off x="-1137424" y="3300761"/>
            <a:ext cx="0" cy="0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rmAutofit fontScale="25000" lnSpcReduction="20000"/>
          </a:bodyPr>
          <a:lstStyle/>
          <a:p>
            <a:pPr marL="225425" indent="-225425">
              <a:spcAft>
                <a:spcPts val="600"/>
              </a:spcAft>
            </a:pPr>
            <a:endParaRPr lang="en-US" sz="2800" dirty="0">
              <a:solidFill>
                <a:schemeClr val="bg1"/>
              </a:solidFill>
              <a:latin typeface="Proxima Nova" panose="02000506030000020004" pitchFamily="2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76D0457-F6E7-AA44-81FA-EBE484737E0B}"/>
              </a:ext>
            </a:extLst>
          </p:cNvPr>
          <p:cNvSpPr txBox="1"/>
          <p:nvPr/>
        </p:nvSpPr>
        <p:spPr>
          <a:xfrm>
            <a:off x="-1471961" y="4449337"/>
            <a:ext cx="0" cy="0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rmAutofit fontScale="25000" lnSpcReduction="20000"/>
          </a:bodyPr>
          <a:lstStyle/>
          <a:p>
            <a:pPr marL="225425" indent="-225425">
              <a:spcAft>
                <a:spcPts val="600"/>
              </a:spcAft>
            </a:pPr>
            <a:endParaRPr lang="en-US" sz="2800" dirty="0">
              <a:solidFill>
                <a:schemeClr val="bg1"/>
              </a:solidFill>
              <a:latin typeface="Proxima Nova" panose="0200050603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43685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5D52A6-F4D3-9AFC-3503-F457051CAA4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 dirty="0">
              <a:latin typeface="+mj-lt"/>
            </a:endParaRPr>
          </a:p>
        </p:txBody>
      </p:sp>
      <p:sp>
        <p:nvSpPr>
          <p:cNvPr id="2" name="Subtitle 1">
            <a:extLst>
              <a:ext uri="{FF2B5EF4-FFF2-40B4-BE49-F238E27FC236}">
                <a16:creationId xmlns:a16="http://schemas.microsoft.com/office/drawing/2014/main" id="{1188BD62-1879-1C12-109E-D6F819796A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703248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6834" y="1319206"/>
            <a:ext cx="8256415" cy="4738319"/>
          </a:xfrm>
        </p:spPr>
        <p:txBody>
          <a:bodyPr/>
          <a:lstStyle/>
          <a:p>
            <a:r>
              <a:rPr lang="en-US" dirty="0"/>
              <a:t>This is an example of a one column text layout</a:t>
            </a:r>
          </a:p>
          <a:p>
            <a:r>
              <a:rPr lang="en-US" dirty="0"/>
              <a:t>Bullet 1</a:t>
            </a:r>
          </a:p>
          <a:p>
            <a:pPr lvl="1"/>
            <a:r>
              <a:rPr lang="en-US" dirty="0"/>
              <a:t>Bullet 2</a:t>
            </a:r>
          </a:p>
          <a:p>
            <a:pPr lvl="2"/>
            <a:r>
              <a:rPr lang="en-US" dirty="0"/>
              <a:t>Bullet 3</a:t>
            </a:r>
          </a:p>
          <a:p>
            <a:pPr lvl="3"/>
            <a:r>
              <a:rPr lang="en-US" dirty="0"/>
              <a:t>Bullet 4</a:t>
            </a:r>
          </a:p>
          <a:p>
            <a:pPr lvl="4"/>
            <a:r>
              <a:rPr lang="en-US" dirty="0"/>
              <a:t>Bullet 5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CF5C1EE-5005-1B42-A84A-3CF1D60CC2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834" y="274009"/>
            <a:ext cx="8256415" cy="767620"/>
          </a:xfrm>
        </p:spPr>
        <p:txBody>
          <a:bodyPr/>
          <a:lstStyle/>
          <a:p>
            <a:r>
              <a:rPr lang="en-US" dirty="0"/>
              <a:t>One Column Layout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56162AF6-B1C4-FD47-988B-CA570B3FA6E9}"/>
              </a:ext>
            </a:extLst>
          </p:cNvPr>
          <p:cNvSpPr txBox="1">
            <a:spLocks/>
          </p:cNvSpPr>
          <p:nvPr/>
        </p:nvSpPr>
        <p:spPr>
          <a:xfrm>
            <a:off x="486834" y="6612866"/>
            <a:ext cx="1324797" cy="154577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lang="en-US" sz="700" kern="1200" smtClean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B28D1D-7E6A-3742-A366-63EDBD5148B4}" type="datetime1">
              <a:rPr lang="en-US">
                <a:latin typeface="Proxima Nova" panose="02000506030000020004" pitchFamily="2" charset="0"/>
              </a:rPr>
              <a:pPr/>
              <a:t>12/30/24</a:t>
            </a:fld>
            <a:endParaRPr lang="en-US" dirty="0">
              <a:latin typeface="Proxima Nova" panose="02000506030000020004" pitchFamily="2" charset="0"/>
            </a:endParaRPr>
          </a:p>
        </p:txBody>
      </p:sp>
      <p:sp>
        <p:nvSpPr>
          <p:cNvPr id="2" name="Slide Number Placeholder 4">
            <a:extLst>
              <a:ext uri="{FF2B5EF4-FFF2-40B4-BE49-F238E27FC236}">
                <a16:creationId xmlns:a16="http://schemas.microsoft.com/office/drawing/2014/main" id="{3108412F-FA9C-C488-8D87-861C12776C15}"/>
              </a:ext>
            </a:extLst>
          </p:cNvPr>
          <p:cNvSpPr txBox="1">
            <a:spLocks/>
          </p:cNvSpPr>
          <p:nvPr/>
        </p:nvSpPr>
        <p:spPr>
          <a:xfrm>
            <a:off x="7418452" y="6612866"/>
            <a:ext cx="1324797" cy="154577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700" kern="120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55D9418-138F-E04D-B61E-8BA0674E6894}" type="slidenum">
              <a:rPr lang="en-US">
                <a:latin typeface="Proxima Nova" panose="02000506030000020004" pitchFamily="2" charset="0"/>
              </a:rPr>
              <a:pPr/>
              <a:t>3</a:t>
            </a:fld>
            <a:endParaRPr lang="en-US" dirty="0">
              <a:latin typeface="Proxima Nova" panose="0200050603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161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BB8FFD-8BA3-3741-8A60-B9D69A54DF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833" y="274009"/>
            <a:ext cx="8256414" cy="767620"/>
          </a:xfrm>
        </p:spPr>
        <p:txBody>
          <a:bodyPr/>
          <a:lstStyle/>
          <a:p>
            <a:r>
              <a:rPr lang="en-US" dirty="0"/>
              <a:t>Two Column Layout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6834" y="1319206"/>
            <a:ext cx="8256415" cy="4738319"/>
          </a:xfrm>
        </p:spPr>
        <p:txBody>
          <a:bodyPr/>
          <a:lstStyle/>
          <a:p>
            <a:r>
              <a:rPr lang="en-US" dirty="0"/>
              <a:t>This is an example of a two column text layout</a:t>
            </a:r>
          </a:p>
          <a:p>
            <a:r>
              <a:rPr lang="en-US" dirty="0"/>
              <a:t>Bullet 1</a:t>
            </a:r>
          </a:p>
          <a:p>
            <a:pPr lvl="1"/>
            <a:r>
              <a:rPr lang="en-US" dirty="0"/>
              <a:t>Bullet 2</a:t>
            </a:r>
          </a:p>
          <a:p>
            <a:pPr lvl="2"/>
            <a:r>
              <a:rPr lang="en-US" dirty="0"/>
              <a:t>Bullet 3</a:t>
            </a:r>
          </a:p>
          <a:p>
            <a:pPr lvl="3"/>
            <a:r>
              <a:rPr lang="en-US" dirty="0"/>
              <a:t>Bullet 4</a:t>
            </a:r>
          </a:p>
          <a:p>
            <a:pPr lvl="4"/>
            <a:r>
              <a:rPr lang="en-US" dirty="0"/>
              <a:t>Bullet 5</a:t>
            </a:r>
          </a:p>
          <a:p>
            <a:pPr lvl="4"/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This is an example of a two column text layout</a:t>
            </a:r>
          </a:p>
          <a:p>
            <a:r>
              <a:rPr lang="en-US" dirty="0"/>
              <a:t>Bullet 1</a:t>
            </a:r>
          </a:p>
          <a:p>
            <a:pPr lvl="1"/>
            <a:r>
              <a:rPr lang="en-US" dirty="0"/>
              <a:t>Bullet 2</a:t>
            </a:r>
          </a:p>
          <a:p>
            <a:pPr lvl="2"/>
            <a:r>
              <a:rPr lang="en-US" dirty="0"/>
              <a:t>Bullet 3</a:t>
            </a:r>
          </a:p>
          <a:p>
            <a:pPr lvl="3"/>
            <a:r>
              <a:rPr lang="en-US" dirty="0"/>
              <a:t>Bullet 4</a:t>
            </a:r>
          </a:p>
          <a:p>
            <a:pPr lvl="4"/>
            <a:r>
              <a:rPr lang="en-US" dirty="0"/>
              <a:t>Bullet 5</a:t>
            </a:r>
          </a:p>
          <a:p>
            <a:pPr lvl="4"/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0B4F7FCF-3138-FD45-A172-AFF18AECACF4}"/>
              </a:ext>
            </a:extLst>
          </p:cNvPr>
          <p:cNvSpPr txBox="1">
            <a:spLocks/>
          </p:cNvSpPr>
          <p:nvPr/>
        </p:nvSpPr>
        <p:spPr>
          <a:xfrm>
            <a:off x="486834" y="6612866"/>
            <a:ext cx="1324797" cy="154577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lang="en-US" sz="700" kern="1200" smtClean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B28D1D-7E6A-3742-A366-63EDBD5148B4}" type="datetime1">
              <a:rPr lang="en-US">
                <a:latin typeface="Proxima Nova" panose="02000506030000020004" pitchFamily="2" charset="0"/>
              </a:rPr>
              <a:pPr/>
              <a:t>12/30/24</a:t>
            </a:fld>
            <a:endParaRPr lang="en-US" dirty="0">
              <a:latin typeface="Proxima Nova" panose="02000506030000020004" pitchFamily="2" charset="0"/>
            </a:endParaRPr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A1195DC7-FE2B-C498-84C5-24B2348B278D}"/>
              </a:ext>
            </a:extLst>
          </p:cNvPr>
          <p:cNvSpPr txBox="1">
            <a:spLocks/>
          </p:cNvSpPr>
          <p:nvPr/>
        </p:nvSpPr>
        <p:spPr>
          <a:xfrm>
            <a:off x="7418452" y="6612866"/>
            <a:ext cx="1324797" cy="154577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700" kern="120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55D9418-138F-E04D-B61E-8BA0674E6894}" type="slidenum">
              <a:rPr lang="en-US">
                <a:latin typeface="Proxima Nova" panose="02000506030000020004" pitchFamily="2" charset="0"/>
              </a:rPr>
              <a:pPr/>
              <a:t>4</a:t>
            </a:fld>
            <a:endParaRPr lang="en-US" dirty="0">
              <a:latin typeface="Proxima Nova" panose="0200050603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26303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624EF3-4F61-CA46-84B7-FCF8B4FCE2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Colors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E8F6174-3ADE-E558-5EB6-6EAAAEE23279}"/>
              </a:ext>
            </a:extLst>
          </p:cNvPr>
          <p:cNvSpPr txBox="1"/>
          <p:nvPr/>
        </p:nvSpPr>
        <p:spPr>
          <a:xfrm>
            <a:off x="3921662" y="2775875"/>
            <a:ext cx="2999219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00559" indent="-300559">
              <a:spcAft>
                <a:spcPts val="800"/>
              </a:spcAft>
            </a:pPr>
            <a:r>
              <a:rPr lang="en-US" sz="1600" dirty="0">
                <a:solidFill>
                  <a:srgbClr val="000000"/>
                </a:solidFill>
                <a:cs typeface="Calibri" panose="020F0502020204030204" pitchFamily="34" charset="0"/>
              </a:rPr>
              <a:t>PowerPoint Secondary Color Palette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1419B5C-1C3F-8A63-435F-0A43B7BF0EE8}"/>
              </a:ext>
            </a:extLst>
          </p:cNvPr>
          <p:cNvSpPr txBox="1"/>
          <p:nvPr/>
        </p:nvSpPr>
        <p:spPr>
          <a:xfrm>
            <a:off x="486832" y="1114584"/>
            <a:ext cx="751154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00559" indent="-300559"/>
            <a:r>
              <a:rPr lang="en-US" sz="1600" dirty="0">
                <a:solidFill>
                  <a:srgbClr val="000000"/>
                </a:solidFill>
                <a:cs typeface="Calibri" panose="020F0502020204030204" pitchFamily="34" charset="0"/>
              </a:rPr>
              <a:t>Suggested colors for use in your PowerPoint presentations. </a:t>
            </a:r>
          </a:p>
          <a:p>
            <a:pPr marL="300559" indent="-300559"/>
            <a:r>
              <a:rPr lang="en-US" sz="1600" dirty="0">
                <a:solidFill>
                  <a:srgbClr val="000000"/>
                </a:solidFill>
                <a:cs typeface="Calibri" panose="020F0502020204030204" pitchFamily="34" charset="0"/>
              </a:rPr>
              <a:t>Primary colors are best, use secondary and accent colors when needed.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E4B1ED5-8696-F8E5-1609-D2824A1DC741}"/>
              </a:ext>
            </a:extLst>
          </p:cNvPr>
          <p:cNvSpPr txBox="1"/>
          <p:nvPr/>
        </p:nvSpPr>
        <p:spPr>
          <a:xfrm>
            <a:off x="491456" y="2775875"/>
            <a:ext cx="2517665" cy="22287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00559" indent="-300559">
              <a:spcAft>
                <a:spcPts val="800"/>
              </a:spcAft>
            </a:pPr>
            <a:r>
              <a:rPr lang="en-US" sz="1600" dirty="0">
                <a:solidFill>
                  <a:srgbClr val="000000"/>
                </a:solidFill>
                <a:cs typeface="Calibri" panose="020F0502020204030204" pitchFamily="34" charset="0"/>
              </a:rPr>
              <a:t>PowerPoint Primary Color Palette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87E3AB4C-497C-E8CB-B2D1-8A171F088FB8}"/>
              </a:ext>
            </a:extLst>
          </p:cNvPr>
          <p:cNvSpPr/>
          <p:nvPr/>
        </p:nvSpPr>
        <p:spPr>
          <a:xfrm>
            <a:off x="491456" y="3073786"/>
            <a:ext cx="1396382" cy="1396382"/>
          </a:xfrm>
          <a:prstGeom prst="rect">
            <a:avLst/>
          </a:prstGeom>
          <a:solidFill>
            <a:srgbClr val="0051A5"/>
          </a:solidFill>
          <a:ln w="9525" cap="flat" cmpd="sng" algn="ctr">
            <a:noFill/>
            <a:prstDash val="solid"/>
          </a:ln>
          <a:effectLst/>
        </p:spPr>
        <p:txBody>
          <a:bodyPr wrap="square" tIns="182880" bIns="30480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t>Bright Blue</a:t>
            </a:r>
            <a:br>
              <a:rPr kumimoji="0" 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</a:br>
            <a:r>
              <a:rPr kumimoji="0" 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t>RGB: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t>0/81/165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t>#0051A5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9D7B2EBC-B39B-25B0-F787-82D68E9AFD93}"/>
              </a:ext>
            </a:extLst>
          </p:cNvPr>
          <p:cNvSpPr/>
          <p:nvPr/>
        </p:nvSpPr>
        <p:spPr>
          <a:xfrm>
            <a:off x="3923068" y="3068422"/>
            <a:ext cx="1396382" cy="1396382"/>
          </a:xfrm>
          <a:prstGeom prst="rect">
            <a:avLst/>
          </a:prstGeom>
          <a:solidFill>
            <a:srgbClr val="DCEEFB"/>
          </a:solidFill>
          <a:ln w="9525" cap="flat" cmpd="sng" algn="ctr">
            <a:noFill/>
            <a:prstDash val="solid"/>
          </a:ln>
          <a:effectLst/>
        </p:spPr>
        <p:txBody>
          <a:bodyPr wrap="square" tIns="182880" bIns="30480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00357D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t>Sky Blue</a:t>
            </a:r>
          </a:p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00357D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t>RGB:</a:t>
            </a:r>
          </a:p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00357D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t>220/238/251</a:t>
            </a:r>
          </a:p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00357D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t>#DCEEFB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BF6B0FC7-C56A-A6C4-9A04-6979ACA1A40E}"/>
              </a:ext>
            </a:extLst>
          </p:cNvPr>
          <p:cNvSpPr/>
          <p:nvPr/>
        </p:nvSpPr>
        <p:spPr>
          <a:xfrm>
            <a:off x="1990364" y="3073786"/>
            <a:ext cx="1396382" cy="1396382"/>
          </a:xfrm>
          <a:prstGeom prst="rect">
            <a:avLst/>
          </a:prstGeom>
          <a:solidFill>
            <a:srgbClr val="003C71"/>
          </a:solidFill>
          <a:ln w="9525" cap="flat" cmpd="sng" algn="ctr">
            <a:noFill/>
            <a:prstDash val="solid"/>
          </a:ln>
          <a:effectLst/>
        </p:spPr>
        <p:txBody>
          <a:bodyPr wrap="square" tIns="182880" bIns="30480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t>Navy Blue</a:t>
            </a:r>
            <a:br>
              <a:rPr kumimoji="0" 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</a:br>
            <a:r>
              <a:rPr kumimoji="0" 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t>RGB: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t>0/60/113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t>#003C71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33BAD641-170F-40BC-1AB8-F46B8838AA83}"/>
              </a:ext>
            </a:extLst>
          </p:cNvPr>
          <p:cNvSpPr/>
          <p:nvPr/>
        </p:nvSpPr>
        <p:spPr>
          <a:xfrm>
            <a:off x="5421974" y="3068422"/>
            <a:ext cx="1396382" cy="1396382"/>
          </a:xfrm>
          <a:prstGeom prst="rect">
            <a:avLst/>
          </a:prstGeom>
          <a:solidFill>
            <a:srgbClr val="8E9089"/>
          </a:solidFill>
          <a:ln w="9525" cap="flat" cmpd="sng" algn="ctr">
            <a:noFill/>
            <a:prstDash val="solid"/>
          </a:ln>
          <a:effectLst/>
        </p:spPr>
        <p:txBody>
          <a:bodyPr wrap="square" tIns="182880" bIns="30480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t>Grey</a:t>
            </a:r>
          </a:p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t>RGB:</a:t>
            </a:r>
          </a:p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t>142/144/137</a:t>
            </a:r>
          </a:p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t>#8E9089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75C1F5CB-6E0B-99E0-5F00-07AC36D7B8CE}"/>
              </a:ext>
            </a:extLst>
          </p:cNvPr>
          <p:cNvSpPr/>
          <p:nvPr/>
        </p:nvSpPr>
        <p:spPr>
          <a:xfrm>
            <a:off x="1990365" y="4911679"/>
            <a:ext cx="1396383" cy="1396383"/>
          </a:xfrm>
          <a:prstGeom prst="rect">
            <a:avLst/>
          </a:prstGeom>
          <a:solidFill>
            <a:srgbClr val="FEDF01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tIns="182880" bIns="304800" rtlCol="0" anchor="ctr" anchorCtr="0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333" dirty="0">
                <a:solidFill>
                  <a:srgbClr val="00357D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Yellow</a:t>
            </a:r>
          </a:p>
          <a:p>
            <a:pPr algn="ctr">
              <a:lnSpc>
                <a:spcPct val="90000"/>
              </a:lnSpc>
            </a:pPr>
            <a:r>
              <a:rPr lang="en-US" sz="1333" dirty="0">
                <a:solidFill>
                  <a:srgbClr val="00357D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RGB:</a:t>
            </a:r>
          </a:p>
          <a:p>
            <a:pPr algn="ctr">
              <a:lnSpc>
                <a:spcPct val="90000"/>
              </a:lnSpc>
            </a:pPr>
            <a:r>
              <a:rPr lang="en-US" sz="1333" dirty="0">
                <a:solidFill>
                  <a:srgbClr val="00357D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254/223/1</a:t>
            </a:r>
          </a:p>
          <a:p>
            <a:pPr algn="ctr">
              <a:lnSpc>
                <a:spcPct val="90000"/>
              </a:lnSpc>
            </a:pPr>
            <a:r>
              <a:rPr lang="en-US" sz="1333" dirty="0">
                <a:solidFill>
                  <a:srgbClr val="00357D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#FEDF01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31164D71-2AAD-E32C-F45B-75D2F1812CCF}"/>
              </a:ext>
            </a:extLst>
          </p:cNvPr>
          <p:cNvSpPr/>
          <p:nvPr/>
        </p:nvSpPr>
        <p:spPr>
          <a:xfrm>
            <a:off x="3489273" y="4911679"/>
            <a:ext cx="1396383" cy="1396383"/>
          </a:xfrm>
          <a:prstGeom prst="rect">
            <a:avLst/>
          </a:prstGeom>
          <a:solidFill>
            <a:srgbClr val="00965E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tIns="182880" bIns="304800" rtlCol="0" anchor="ctr" anchorCtr="0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333" dirty="0">
                <a:solidFill>
                  <a:schemeClr val="bg1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Green</a:t>
            </a:r>
          </a:p>
          <a:p>
            <a:pPr algn="ctr">
              <a:lnSpc>
                <a:spcPct val="90000"/>
              </a:lnSpc>
            </a:pPr>
            <a:r>
              <a:rPr lang="en-US" sz="1333" dirty="0">
                <a:solidFill>
                  <a:schemeClr val="bg1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RGB:</a:t>
            </a:r>
          </a:p>
          <a:p>
            <a:pPr algn="ctr">
              <a:lnSpc>
                <a:spcPct val="90000"/>
              </a:lnSpc>
            </a:pPr>
            <a:r>
              <a:rPr lang="en-US" sz="1333" dirty="0">
                <a:solidFill>
                  <a:schemeClr val="bg1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0/150/94</a:t>
            </a:r>
          </a:p>
          <a:p>
            <a:pPr algn="ctr">
              <a:lnSpc>
                <a:spcPct val="90000"/>
              </a:lnSpc>
            </a:pPr>
            <a:r>
              <a:rPr lang="en-US" sz="1333" dirty="0">
                <a:solidFill>
                  <a:schemeClr val="bg1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#00965E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C20617C-1DAB-8CEE-69C4-DCD825AFF115}"/>
              </a:ext>
            </a:extLst>
          </p:cNvPr>
          <p:cNvSpPr txBox="1"/>
          <p:nvPr/>
        </p:nvSpPr>
        <p:spPr>
          <a:xfrm>
            <a:off x="491456" y="4625741"/>
            <a:ext cx="2442443" cy="22287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00559" indent="-300559">
              <a:spcAft>
                <a:spcPts val="800"/>
              </a:spcAft>
            </a:pPr>
            <a:r>
              <a:rPr lang="en-US" sz="1600" dirty="0">
                <a:solidFill>
                  <a:srgbClr val="000000"/>
                </a:solidFill>
                <a:cs typeface="Calibri" panose="020F0502020204030204" pitchFamily="34" charset="0"/>
              </a:rPr>
              <a:t>PowerPoint Accent Color Palette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2028FFC2-8D48-9D31-E6C9-F27DAD0EC1FE}"/>
              </a:ext>
            </a:extLst>
          </p:cNvPr>
          <p:cNvSpPr/>
          <p:nvPr/>
        </p:nvSpPr>
        <p:spPr>
          <a:xfrm>
            <a:off x="4988181" y="4911678"/>
            <a:ext cx="1396383" cy="1396383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tIns="182880" bIns="304800" rtlCol="0" anchor="ctr" anchorCtr="0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333" dirty="0">
                <a:solidFill>
                  <a:schemeClr val="bg1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Red</a:t>
            </a:r>
          </a:p>
          <a:p>
            <a:pPr algn="ctr">
              <a:lnSpc>
                <a:spcPct val="90000"/>
              </a:lnSpc>
            </a:pPr>
            <a:r>
              <a:rPr lang="en-US" sz="1333" dirty="0">
                <a:solidFill>
                  <a:schemeClr val="bg1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RGB:</a:t>
            </a:r>
          </a:p>
          <a:p>
            <a:pPr algn="ctr">
              <a:lnSpc>
                <a:spcPct val="90000"/>
              </a:lnSpc>
            </a:pPr>
            <a:r>
              <a:rPr lang="en-US" sz="1333" dirty="0">
                <a:solidFill>
                  <a:schemeClr val="bg1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158/10/24</a:t>
            </a:r>
          </a:p>
          <a:p>
            <a:pPr algn="ctr">
              <a:lnSpc>
                <a:spcPct val="90000"/>
              </a:lnSpc>
            </a:pPr>
            <a:r>
              <a:rPr lang="en-US" sz="1333" dirty="0">
                <a:solidFill>
                  <a:schemeClr val="bg1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#9E0918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ABF1CFE1-0A48-0467-9F7C-C8D70A86EB04}"/>
              </a:ext>
            </a:extLst>
          </p:cNvPr>
          <p:cNvSpPr/>
          <p:nvPr/>
        </p:nvSpPr>
        <p:spPr>
          <a:xfrm>
            <a:off x="491456" y="4911121"/>
            <a:ext cx="1396383" cy="139638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tIns="182880" bIns="304800" rtlCol="0" anchor="ctr" anchorCtr="0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333" dirty="0">
                <a:solidFill>
                  <a:schemeClr val="bg1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Aqua</a:t>
            </a:r>
          </a:p>
          <a:p>
            <a:pPr algn="ctr">
              <a:lnSpc>
                <a:spcPct val="90000"/>
              </a:lnSpc>
            </a:pPr>
            <a:r>
              <a:rPr lang="en-US" sz="1333" dirty="0">
                <a:solidFill>
                  <a:schemeClr val="bg1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RGB:</a:t>
            </a:r>
          </a:p>
          <a:p>
            <a:pPr algn="ctr">
              <a:lnSpc>
                <a:spcPct val="90000"/>
              </a:lnSpc>
            </a:pPr>
            <a:r>
              <a:rPr lang="en-US" sz="1333" dirty="0">
                <a:solidFill>
                  <a:schemeClr val="bg1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0/169/206</a:t>
            </a:r>
          </a:p>
          <a:p>
            <a:pPr algn="ctr">
              <a:lnSpc>
                <a:spcPct val="90000"/>
              </a:lnSpc>
            </a:pPr>
            <a:r>
              <a:rPr lang="en-US" sz="1333" dirty="0">
                <a:solidFill>
                  <a:schemeClr val="bg1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#00A9CE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358FA42-EC71-6630-2B45-2EA78DA00CF1}"/>
              </a:ext>
            </a:extLst>
          </p:cNvPr>
          <p:cNvSpPr txBox="1"/>
          <p:nvPr/>
        </p:nvSpPr>
        <p:spPr>
          <a:xfrm>
            <a:off x="6500670" y="4911121"/>
            <a:ext cx="2164206" cy="3343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6350" indent="-6350">
              <a:spcAft>
                <a:spcPts val="800"/>
              </a:spcAft>
            </a:pPr>
            <a:r>
              <a:rPr lang="en-US" sz="1200" dirty="0">
                <a:solidFill>
                  <a:srgbClr val="000000"/>
                </a:solidFill>
                <a:cs typeface="Calibri" panose="020F0502020204030204" pitchFamily="34" charset="0"/>
              </a:rPr>
              <a:t>Red should only be used sparingly to connotate negative stats.</a:t>
            </a:r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8F3750CF-0200-9D7D-0467-818D5A1B40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264" y="1729600"/>
            <a:ext cx="6585617" cy="742277"/>
          </a:xfrm>
          <a:prstGeom prst="rect">
            <a:avLst/>
          </a:prstGeom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BF0A8EFF-F451-6922-73E5-7C7647D6D2D9}"/>
              </a:ext>
            </a:extLst>
          </p:cNvPr>
          <p:cNvSpPr txBox="1"/>
          <p:nvPr/>
        </p:nvSpPr>
        <p:spPr>
          <a:xfrm>
            <a:off x="6920881" y="1916072"/>
            <a:ext cx="112041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6350" indent="-6350">
              <a:spcAft>
                <a:spcPts val="800"/>
              </a:spcAft>
            </a:pPr>
            <a:r>
              <a:rPr lang="en-US" sz="1200" dirty="0">
                <a:solidFill>
                  <a:srgbClr val="000000"/>
                </a:solidFill>
                <a:cs typeface="Calibri" panose="020F0502020204030204" pitchFamily="34" charset="0"/>
              </a:rPr>
              <a:t>Brand Palette Ratio Graph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247DBE5-175D-522E-2254-694EB32F3535}"/>
              </a:ext>
            </a:extLst>
          </p:cNvPr>
          <p:cNvSpPr/>
          <p:nvPr/>
        </p:nvSpPr>
        <p:spPr>
          <a:xfrm>
            <a:off x="6920880" y="3068422"/>
            <a:ext cx="1396382" cy="1396382"/>
          </a:xfrm>
          <a:prstGeom prst="rect">
            <a:avLst/>
          </a:prstGeom>
          <a:solidFill>
            <a:srgbClr val="041E42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tIns="182880" bIns="304800" rtlCol="0" anchor="ctr" anchorCtr="0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bg1"/>
                </a:solidFill>
                <a:cs typeface="Calibri" panose="020F0502020204030204" pitchFamily="34" charset="0"/>
              </a:rPr>
              <a:t>Private Blue</a:t>
            </a:r>
          </a:p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bg1"/>
                </a:solidFill>
                <a:cs typeface="Calibri" panose="020F0502020204030204" pitchFamily="34" charset="0"/>
              </a:rPr>
              <a:t>RGB:</a:t>
            </a:r>
          </a:p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bg1"/>
                </a:solidFill>
                <a:cs typeface="Calibri" panose="020F0502020204030204" pitchFamily="34" charset="0"/>
              </a:rPr>
              <a:t>4/30/60</a:t>
            </a:r>
          </a:p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bg1"/>
                </a:solidFill>
                <a:cs typeface="Calibri" panose="020F0502020204030204" pitchFamily="34" charset="0"/>
              </a:rPr>
              <a:t>#041E42</a:t>
            </a:r>
          </a:p>
        </p:txBody>
      </p:sp>
    </p:spTree>
    <p:extLst>
      <p:ext uri="{BB962C8B-B14F-4D97-AF65-F5344CB8AC3E}">
        <p14:creationId xmlns:p14="http://schemas.microsoft.com/office/powerpoint/2010/main" val="38889339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F0FF49DF-570D-DC4A-9B5E-A81E6802DD87}"/>
              </a:ext>
            </a:extLst>
          </p:cNvPr>
          <p:cNvSpPr txBox="1"/>
          <p:nvPr/>
        </p:nvSpPr>
        <p:spPr>
          <a:xfrm>
            <a:off x="486833" y="1429245"/>
            <a:ext cx="155217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200" dirty="0">
                <a:solidFill>
                  <a:srgbClr val="000000"/>
                </a:solidFill>
                <a:cs typeface="Calibri" panose="020F0502020204030204" pitchFamily="34" charset="0"/>
              </a:rPr>
              <a:t>Try using recommended colors for your tables and charts. 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9DD35E4A-8A83-2542-97AB-B34AAF9E2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Tables</a:t>
            </a:r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747D5C30-6221-C243-886F-C6F7DBB74C6E}"/>
              </a:ext>
            </a:extLst>
          </p:cNvPr>
          <p:cNvSpPr txBox="1">
            <a:spLocks/>
          </p:cNvSpPr>
          <p:nvPr/>
        </p:nvSpPr>
        <p:spPr>
          <a:xfrm>
            <a:off x="486834" y="6612866"/>
            <a:ext cx="1324797" cy="154577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lang="en-US" sz="700" kern="1200" smtClean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B28D1D-7E6A-3742-A366-63EDBD5148B4}" type="datetime1">
              <a:rPr lang="en-US">
                <a:latin typeface="Proxima Nova" panose="02000506030000020004" pitchFamily="2" charset="0"/>
              </a:rPr>
              <a:pPr/>
              <a:t>12/30/24</a:t>
            </a:fld>
            <a:endParaRPr lang="en-US" dirty="0">
              <a:latin typeface="Proxima Nova" panose="02000506030000020004" pitchFamily="2" charset="0"/>
            </a:endParaRPr>
          </a:p>
        </p:txBody>
      </p:sp>
      <p:sp>
        <p:nvSpPr>
          <p:cNvPr id="2" name="Slide Number Placeholder 4">
            <a:extLst>
              <a:ext uri="{FF2B5EF4-FFF2-40B4-BE49-F238E27FC236}">
                <a16:creationId xmlns:a16="http://schemas.microsoft.com/office/drawing/2014/main" id="{A3342F3C-BD47-A2EB-CE94-C4149CED16C8}"/>
              </a:ext>
            </a:extLst>
          </p:cNvPr>
          <p:cNvSpPr txBox="1">
            <a:spLocks/>
          </p:cNvSpPr>
          <p:nvPr/>
        </p:nvSpPr>
        <p:spPr>
          <a:xfrm>
            <a:off x="7418452" y="6612866"/>
            <a:ext cx="1324797" cy="154577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700" kern="120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55D9418-138F-E04D-B61E-8BA0674E6894}" type="slidenum">
              <a:rPr lang="en-US">
                <a:latin typeface="Proxima Nova" panose="02000506030000020004" pitchFamily="2" charset="0"/>
              </a:rPr>
              <a:pPr/>
              <a:t>6</a:t>
            </a:fld>
            <a:endParaRPr lang="en-US" dirty="0">
              <a:latin typeface="Proxima Nova" panose="02000506030000020004" pitchFamily="2" charset="0"/>
            </a:endParaRPr>
          </a:p>
        </p:txBody>
      </p:sp>
      <p:graphicFrame>
        <p:nvGraphicFramePr>
          <p:cNvPr id="4" name="Content Placeholder 4">
            <a:extLst>
              <a:ext uri="{FF2B5EF4-FFF2-40B4-BE49-F238E27FC236}">
                <a16:creationId xmlns:a16="http://schemas.microsoft.com/office/drawing/2014/main" id="{AB8D6A35-4AF9-FA69-0183-1486E3A7E40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13559605"/>
              </p:ext>
            </p:extLst>
          </p:nvPr>
        </p:nvGraphicFramePr>
        <p:xfrm>
          <a:off x="2242106" y="1418480"/>
          <a:ext cx="6393447" cy="3655541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1311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311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311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36665">
                <a:tc>
                  <a:txBody>
                    <a:bodyPr/>
                    <a:lstStyle/>
                    <a:p>
                      <a:r>
                        <a:rPr lang="en-US" sz="1700" b="0" i="0" dirty="0">
                          <a:solidFill>
                            <a:schemeClr val="bg1"/>
                          </a:solidFill>
                          <a:latin typeface="+mn-lt"/>
                          <a:cs typeface="Calibri" panose="020F0502020204030204" pitchFamily="34" charset="0"/>
                        </a:rPr>
                        <a:t>Column 1</a:t>
                      </a:r>
                    </a:p>
                  </a:txBody>
                  <a:tcPr marL="103421" marR="103421" marT="38782" marB="38782">
                    <a:solidFill>
                      <a:srgbClr val="041E4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700" b="0" i="0" dirty="0">
                          <a:solidFill>
                            <a:schemeClr val="bg1"/>
                          </a:solidFill>
                          <a:latin typeface="+mn-lt"/>
                          <a:cs typeface="Calibri" panose="020F0502020204030204" pitchFamily="34" charset="0"/>
                        </a:rPr>
                        <a:t>Column 2</a:t>
                      </a:r>
                    </a:p>
                  </a:txBody>
                  <a:tcPr marL="103421" marR="103421" marT="38782" marB="38782">
                    <a:solidFill>
                      <a:srgbClr val="041E4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700" b="0" i="0" dirty="0">
                          <a:solidFill>
                            <a:schemeClr val="bg1"/>
                          </a:solidFill>
                          <a:latin typeface="+mn-lt"/>
                          <a:cs typeface="Calibri" panose="020F0502020204030204" pitchFamily="34" charset="0"/>
                        </a:rPr>
                        <a:t>Column 3</a:t>
                      </a:r>
                    </a:p>
                  </a:txBody>
                  <a:tcPr marL="103421" marR="103421" marT="38782" marB="38782">
                    <a:solidFill>
                      <a:srgbClr val="041E4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1716">
                <a:tc>
                  <a:txBody>
                    <a:bodyPr/>
                    <a:lstStyle/>
                    <a:p>
                      <a:r>
                        <a:rPr lang="en-US" sz="1300" b="0" i="0" dirty="0">
                          <a:solidFill>
                            <a:srgbClr val="000000"/>
                          </a:solidFill>
                          <a:latin typeface="+mn-lt"/>
                          <a:cs typeface="Calibri" panose="020F0502020204030204" pitchFamily="34" charset="0"/>
                        </a:rPr>
                        <a:t>Row 1</a:t>
                      </a:r>
                    </a:p>
                  </a:txBody>
                  <a:tcPr marL="103421" marR="103421" marT="38782" marB="38782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3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03421" marR="103421" marT="38782" marB="38782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300" b="0" i="0" dirty="0">
                        <a:solidFill>
                          <a:srgbClr val="54585A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03421" marR="103421" marT="38782" marB="38782">
                    <a:solidFill>
                      <a:schemeClr val="bg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1716">
                <a:tc>
                  <a:txBody>
                    <a:bodyPr/>
                    <a:lstStyle/>
                    <a:p>
                      <a:r>
                        <a:rPr lang="en-US" sz="1300" b="0" i="0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Row 2</a:t>
                      </a:r>
                    </a:p>
                  </a:txBody>
                  <a:tcPr marL="103421" marR="103421" marT="38782" marB="38782">
                    <a:solidFill>
                      <a:srgbClr val="D9DDE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3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03421" marR="103421" marT="38782" marB="38782">
                    <a:solidFill>
                      <a:srgbClr val="D9DDE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300" b="0" i="0" dirty="0">
                        <a:solidFill>
                          <a:srgbClr val="54585A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03421" marR="103421" marT="38782" marB="38782">
                    <a:solidFill>
                      <a:srgbClr val="D9DD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1716">
                <a:tc>
                  <a:txBody>
                    <a:bodyPr/>
                    <a:lstStyle/>
                    <a:p>
                      <a:r>
                        <a:rPr lang="en-US" sz="1300" b="0" i="0" dirty="0">
                          <a:solidFill>
                            <a:srgbClr val="000000"/>
                          </a:solidFill>
                          <a:latin typeface="+mn-lt"/>
                          <a:cs typeface="Calibri" panose="020F0502020204030204" pitchFamily="34" charset="0"/>
                        </a:rPr>
                        <a:t>Row 3</a:t>
                      </a:r>
                    </a:p>
                  </a:txBody>
                  <a:tcPr marL="103421" marR="103421" marT="38782" marB="38782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3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03421" marR="103421" marT="38782" marB="38782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300" b="0" i="0" dirty="0">
                        <a:solidFill>
                          <a:srgbClr val="54585A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03421" marR="103421" marT="38782" marB="38782">
                    <a:solidFill>
                      <a:schemeClr val="bg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1716">
                <a:tc>
                  <a:txBody>
                    <a:bodyPr/>
                    <a:lstStyle/>
                    <a:p>
                      <a:r>
                        <a:rPr lang="en-US" sz="1300" b="0" i="0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Row 4</a:t>
                      </a:r>
                    </a:p>
                  </a:txBody>
                  <a:tcPr marL="103421" marR="103421" marT="38782" marB="38782">
                    <a:solidFill>
                      <a:srgbClr val="D9DDE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3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03421" marR="103421" marT="38782" marB="38782">
                    <a:solidFill>
                      <a:srgbClr val="D9DDE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300" b="0" i="0" dirty="0">
                        <a:solidFill>
                          <a:srgbClr val="54585A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03421" marR="103421" marT="38782" marB="38782">
                    <a:solidFill>
                      <a:srgbClr val="D9DD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1716">
                <a:tc>
                  <a:txBody>
                    <a:bodyPr/>
                    <a:lstStyle/>
                    <a:p>
                      <a:r>
                        <a:rPr lang="en-US" sz="1300" b="0" i="0" dirty="0">
                          <a:solidFill>
                            <a:srgbClr val="000000"/>
                          </a:solidFill>
                          <a:latin typeface="+mn-lt"/>
                          <a:cs typeface="Calibri" panose="020F0502020204030204" pitchFamily="34" charset="0"/>
                        </a:rPr>
                        <a:t>Row 5</a:t>
                      </a:r>
                    </a:p>
                  </a:txBody>
                  <a:tcPr marL="103421" marR="103421" marT="38782" marB="38782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3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03421" marR="103421" marT="38782" marB="38782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300" b="0" i="0" dirty="0">
                        <a:solidFill>
                          <a:srgbClr val="54585A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03421" marR="103421" marT="38782" marB="38782">
                    <a:solidFill>
                      <a:schemeClr val="bg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1716">
                <a:tc>
                  <a:txBody>
                    <a:bodyPr/>
                    <a:lstStyle/>
                    <a:p>
                      <a:r>
                        <a:rPr lang="en-US" sz="1300" b="0" i="0" dirty="0">
                          <a:solidFill>
                            <a:srgbClr val="000000"/>
                          </a:solidFill>
                          <a:latin typeface="+mn-lt"/>
                          <a:cs typeface="Calibri" panose="020F0502020204030204" pitchFamily="34" charset="0"/>
                        </a:rPr>
                        <a:t>Row 6</a:t>
                      </a:r>
                    </a:p>
                  </a:txBody>
                  <a:tcPr marL="103421" marR="103421" marT="38782" marB="38782">
                    <a:solidFill>
                      <a:srgbClr val="D9DDE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3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03421" marR="103421" marT="38782" marB="38782">
                    <a:solidFill>
                      <a:srgbClr val="D9DDE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300" b="0" i="0" dirty="0">
                        <a:solidFill>
                          <a:srgbClr val="54585A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03421" marR="103421" marT="38782" marB="38782">
                    <a:solidFill>
                      <a:srgbClr val="D9DD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1716">
                <a:tc>
                  <a:txBody>
                    <a:bodyPr/>
                    <a:lstStyle/>
                    <a:p>
                      <a:r>
                        <a:rPr lang="en-US" sz="1300" b="0" i="0" dirty="0">
                          <a:solidFill>
                            <a:srgbClr val="000000"/>
                          </a:solidFill>
                          <a:latin typeface="+mn-lt"/>
                          <a:cs typeface="Calibri" panose="020F0502020204030204" pitchFamily="34" charset="0"/>
                        </a:rPr>
                        <a:t>Row 7</a:t>
                      </a:r>
                    </a:p>
                  </a:txBody>
                  <a:tcPr marL="103421" marR="103421" marT="38782" marB="38782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3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03421" marR="103421" marT="38782" marB="38782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300" b="0" i="0" dirty="0">
                        <a:solidFill>
                          <a:srgbClr val="54585A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03421" marR="103421" marT="38782" marB="38782">
                    <a:solidFill>
                      <a:schemeClr val="bg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1716">
                <a:tc>
                  <a:txBody>
                    <a:bodyPr/>
                    <a:lstStyle/>
                    <a:p>
                      <a:r>
                        <a:rPr lang="en-US" sz="1300" b="0" i="0" dirty="0">
                          <a:solidFill>
                            <a:srgbClr val="000000"/>
                          </a:solidFill>
                          <a:latin typeface="+mn-lt"/>
                          <a:cs typeface="Calibri" panose="020F0502020204030204" pitchFamily="34" charset="0"/>
                        </a:rPr>
                        <a:t>Row 8</a:t>
                      </a:r>
                    </a:p>
                  </a:txBody>
                  <a:tcPr marL="103421" marR="103421" marT="38782" marB="38782">
                    <a:solidFill>
                      <a:srgbClr val="D9DDE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3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03421" marR="103421" marT="38782" marB="38782">
                    <a:solidFill>
                      <a:srgbClr val="D9DDE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300" b="0" i="0" dirty="0">
                        <a:solidFill>
                          <a:srgbClr val="54585A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03421" marR="103421" marT="38782" marB="38782">
                    <a:solidFill>
                      <a:srgbClr val="D9DD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1716">
                <a:tc>
                  <a:txBody>
                    <a:bodyPr/>
                    <a:lstStyle/>
                    <a:p>
                      <a:r>
                        <a:rPr lang="en-US" sz="1300" b="0" i="0" dirty="0">
                          <a:solidFill>
                            <a:srgbClr val="000000"/>
                          </a:solidFill>
                          <a:latin typeface="+mn-lt"/>
                          <a:cs typeface="Calibri" panose="020F0502020204030204" pitchFamily="34" charset="0"/>
                        </a:rPr>
                        <a:t>Row 9</a:t>
                      </a:r>
                    </a:p>
                  </a:txBody>
                  <a:tcPr marL="103421" marR="103421" marT="38782" marB="38782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3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03421" marR="103421" marT="38782" marB="38782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300" b="0" i="0" dirty="0">
                        <a:solidFill>
                          <a:srgbClr val="54585A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03421" marR="103421" marT="38782" marB="38782">
                    <a:solidFill>
                      <a:schemeClr val="bg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1716">
                <a:tc>
                  <a:txBody>
                    <a:bodyPr/>
                    <a:lstStyle/>
                    <a:p>
                      <a:r>
                        <a:rPr lang="en-US" sz="1300" b="0" i="0" dirty="0">
                          <a:solidFill>
                            <a:srgbClr val="000000"/>
                          </a:solidFill>
                          <a:latin typeface="+mn-lt"/>
                          <a:cs typeface="Calibri" panose="020F0502020204030204" pitchFamily="34" charset="0"/>
                        </a:rPr>
                        <a:t>Row 10</a:t>
                      </a:r>
                    </a:p>
                  </a:txBody>
                  <a:tcPr marL="103421" marR="103421" marT="38782" marB="38782">
                    <a:solidFill>
                      <a:srgbClr val="D9DDE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3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03421" marR="103421" marT="38782" marB="38782">
                    <a:solidFill>
                      <a:srgbClr val="D9DDE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300" b="0" i="0" dirty="0">
                        <a:solidFill>
                          <a:srgbClr val="54585A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03421" marR="103421" marT="38782" marB="38782">
                    <a:solidFill>
                      <a:srgbClr val="D9DD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1716">
                <a:tc>
                  <a:txBody>
                    <a:bodyPr/>
                    <a:lstStyle/>
                    <a:p>
                      <a:r>
                        <a:rPr lang="en-US" sz="1300" b="0" i="0" dirty="0">
                          <a:solidFill>
                            <a:srgbClr val="000000"/>
                          </a:solidFill>
                          <a:latin typeface="+mn-lt"/>
                          <a:cs typeface="Calibri" panose="020F0502020204030204" pitchFamily="34" charset="0"/>
                        </a:rPr>
                        <a:t>Row 11</a:t>
                      </a:r>
                    </a:p>
                  </a:txBody>
                  <a:tcPr marL="103421" marR="103421" marT="38782" marB="38782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3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03421" marR="103421" marT="38782" marB="38782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300" b="0" i="0" dirty="0">
                        <a:solidFill>
                          <a:srgbClr val="54585A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03421" marR="103421" marT="38782" marB="38782">
                    <a:solidFill>
                      <a:schemeClr val="bg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460154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C3B56F-C42F-054D-A282-1F2C33E5E5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Maps</a:t>
            </a:r>
          </a:p>
        </p:txBody>
      </p:sp>
      <p:pic>
        <p:nvPicPr>
          <p:cNvPr id="4" name="Picture 3" descr="A picture containing dark&#10;&#10;Description automatically generated">
            <a:extLst>
              <a:ext uri="{FF2B5EF4-FFF2-40B4-BE49-F238E27FC236}">
                <a16:creationId xmlns:a16="http://schemas.microsoft.com/office/drawing/2014/main" id="{C9CE3A09-4403-4C49-A7D5-54C520B6C17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58917" y="1942666"/>
            <a:ext cx="904072" cy="1566584"/>
          </a:xfrm>
          <a:prstGeom prst="rect">
            <a:avLst/>
          </a:prstGeom>
        </p:spPr>
      </p:pic>
      <p:pic>
        <p:nvPicPr>
          <p:cNvPr id="14" name="Picture 13" descr="A close up of a logo&#10;&#10;Description automatically generated">
            <a:extLst>
              <a:ext uri="{FF2B5EF4-FFF2-40B4-BE49-F238E27FC236}">
                <a16:creationId xmlns:a16="http://schemas.microsoft.com/office/drawing/2014/main" id="{ED2908C9-8311-D643-B798-5ABA4E83BB8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96561" y="1942666"/>
            <a:ext cx="1038386" cy="882264"/>
          </a:xfrm>
          <a:prstGeom prst="rect">
            <a:avLst/>
          </a:prstGeom>
        </p:spPr>
      </p:pic>
      <p:pic>
        <p:nvPicPr>
          <p:cNvPr id="16" name="Picture 15" descr="A picture containing dark&#10;&#10;Description automatically generated">
            <a:extLst>
              <a:ext uri="{FF2B5EF4-FFF2-40B4-BE49-F238E27FC236}">
                <a16:creationId xmlns:a16="http://schemas.microsoft.com/office/drawing/2014/main" id="{3F259B04-6682-5044-A6ED-F0C827C0F18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46378" y="3900875"/>
            <a:ext cx="738752" cy="791382"/>
          </a:xfrm>
          <a:prstGeom prst="rect">
            <a:avLst/>
          </a:prstGeom>
        </p:spPr>
      </p:pic>
      <p:pic>
        <p:nvPicPr>
          <p:cNvPr id="18" name="Picture 17" descr="A silhouette of a person&#10;&#10;Description automatically generated">
            <a:extLst>
              <a:ext uri="{FF2B5EF4-FFF2-40B4-BE49-F238E27FC236}">
                <a16:creationId xmlns:a16="http://schemas.microsoft.com/office/drawing/2014/main" id="{0059A513-9BFC-2F4A-8338-003D0FB5FD15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35673" y="3900875"/>
            <a:ext cx="950563" cy="791382"/>
          </a:xfrm>
          <a:prstGeom prst="rect">
            <a:avLst/>
          </a:prstGeom>
        </p:spPr>
      </p:pic>
      <p:pic>
        <p:nvPicPr>
          <p:cNvPr id="20" name="Picture 19" descr="A close up of a logo&#10;&#10;Description automatically generated">
            <a:extLst>
              <a:ext uri="{FF2B5EF4-FFF2-40B4-BE49-F238E27FC236}">
                <a16:creationId xmlns:a16="http://schemas.microsoft.com/office/drawing/2014/main" id="{FE0E1382-AD81-A34E-B1FB-971EB4DA4933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68520" y="1905889"/>
            <a:ext cx="1061765" cy="537275"/>
          </a:xfrm>
          <a:prstGeom prst="rect">
            <a:avLst/>
          </a:prstGeom>
        </p:spPr>
      </p:pic>
      <p:pic>
        <p:nvPicPr>
          <p:cNvPr id="24" name="Picture 23" descr="A close up of a map&#10;&#10;Description automatically generated">
            <a:extLst>
              <a:ext uri="{FF2B5EF4-FFF2-40B4-BE49-F238E27FC236}">
                <a16:creationId xmlns:a16="http://schemas.microsoft.com/office/drawing/2014/main" id="{76142B29-77A8-0042-BD8D-97B7FDE9D445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7358" y="1901595"/>
            <a:ext cx="2557220" cy="1640141"/>
          </a:xfrm>
          <a:prstGeom prst="rect">
            <a:avLst/>
          </a:prstGeom>
        </p:spPr>
      </p:pic>
      <p:pic>
        <p:nvPicPr>
          <p:cNvPr id="31" name="Picture 30" descr="A close up of a map&#10;&#10;Description automatically generated">
            <a:extLst>
              <a:ext uri="{FF2B5EF4-FFF2-40B4-BE49-F238E27FC236}">
                <a16:creationId xmlns:a16="http://schemas.microsoft.com/office/drawing/2014/main" id="{E4DA43C5-0074-C144-AFC4-94F1E1BCAD71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3717" y="3900875"/>
            <a:ext cx="2557221" cy="1854630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8C6B66FD-832B-6B41-AEF9-157AD390BE36}"/>
              </a:ext>
            </a:extLst>
          </p:cNvPr>
          <p:cNvSpPr txBox="1"/>
          <p:nvPr/>
        </p:nvSpPr>
        <p:spPr>
          <a:xfrm>
            <a:off x="889572" y="1740012"/>
            <a:ext cx="11374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25425" indent="-225425">
              <a:spcAft>
                <a:spcPts val="600"/>
              </a:spcAft>
            </a:pPr>
            <a:r>
              <a:rPr lang="en-US" sz="1400" dirty="0">
                <a:cs typeface="Calibri" panose="020F0502020204030204" pitchFamily="34" charset="0"/>
              </a:rPr>
              <a:t>USA – 48 States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E6B684D-4A27-1145-8A60-12F615369711}"/>
              </a:ext>
            </a:extLst>
          </p:cNvPr>
          <p:cNvSpPr txBox="1"/>
          <p:nvPr/>
        </p:nvSpPr>
        <p:spPr>
          <a:xfrm>
            <a:off x="4050465" y="1740012"/>
            <a:ext cx="696729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25425" indent="-225425">
              <a:spcAft>
                <a:spcPts val="600"/>
              </a:spcAft>
            </a:pPr>
            <a:r>
              <a:rPr lang="en-US" sz="1400" dirty="0">
                <a:cs typeface="Calibri" panose="020F0502020204030204" pitchFamily="34" charset="0"/>
              </a:rPr>
              <a:t>California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CA4BA1A-D362-C240-8AC2-747E35F74C8A}"/>
              </a:ext>
            </a:extLst>
          </p:cNvPr>
          <p:cNvSpPr txBox="1"/>
          <p:nvPr/>
        </p:nvSpPr>
        <p:spPr>
          <a:xfrm>
            <a:off x="5828204" y="1740012"/>
            <a:ext cx="50334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25425" indent="-225425">
              <a:spcAft>
                <a:spcPts val="600"/>
              </a:spcAft>
            </a:pPr>
            <a:r>
              <a:rPr lang="en-US" sz="1400" dirty="0">
                <a:cs typeface="Calibri" panose="020F0502020204030204" pitchFamily="34" charset="0"/>
              </a:rPr>
              <a:t>Florida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4C494E9-8AA3-AE49-B7BD-DE9057B4B916}"/>
              </a:ext>
            </a:extLst>
          </p:cNvPr>
          <p:cNvSpPr txBox="1"/>
          <p:nvPr/>
        </p:nvSpPr>
        <p:spPr>
          <a:xfrm>
            <a:off x="7508457" y="1740012"/>
            <a:ext cx="761491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25425" indent="-225425">
              <a:spcAft>
                <a:spcPts val="600"/>
              </a:spcAft>
            </a:pPr>
            <a:r>
              <a:rPr lang="en-US" sz="1400" dirty="0">
                <a:cs typeface="Calibri" panose="020F0502020204030204" pitchFamily="34" charset="0"/>
              </a:rPr>
              <a:t>Tennessee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6ECEE93-8BE9-394E-83D3-256F6146B874}"/>
              </a:ext>
            </a:extLst>
          </p:cNvPr>
          <p:cNvSpPr txBox="1"/>
          <p:nvPr/>
        </p:nvSpPr>
        <p:spPr>
          <a:xfrm>
            <a:off x="889572" y="3706808"/>
            <a:ext cx="11374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25425" indent="-225425">
              <a:spcAft>
                <a:spcPts val="600"/>
              </a:spcAft>
            </a:pPr>
            <a:r>
              <a:rPr lang="en-US" sz="1400" dirty="0">
                <a:cs typeface="Calibri" panose="020F0502020204030204" pitchFamily="34" charset="0"/>
              </a:rPr>
              <a:t>USA – 50 States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100FFDC-5E71-D046-A2F2-6A17A599A666}"/>
              </a:ext>
            </a:extLst>
          </p:cNvPr>
          <p:cNvSpPr txBox="1"/>
          <p:nvPr/>
        </p:nvSpPr>
        <p:spPr>
          <a:xfrm>
            <a:off x="4048862" y="3706808"/>
            <a:ext cx="68621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25425" indent="-225425">
              <a:spcAft>
                <a:spcPts val="600"/>
              </a:spcAft>
            </a:pPr>
            <a:r>
              <a:rPr lang="en-US" sz="1400" dirty="0">
                <a:cs typeface="Calibri" panose="020F0502020204030204" pitchFamily="34" charset="0"/>
              </a:rPr>
              <a:t>New York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9E0016F-1FC9-6A44-A427-82CC5A54A368}"/>
              </a:ext>
            </a:extLst>
          </p:cNvPr>
          <p:cNvSpPr txBox="1"/>
          <p:nvPr/>
        </p:nvSpPr>
        <p:spPr>
          <a:xfrm>
            <a:off x="5753663" y="3706808"/>
            <a:ext cx="571438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25425" indent="-225425">
              <a:spcAft>
                <a:spcPts val="600"/>
              </a:spcAft>
            </a:pPr>
            <a:r>
              <a:rPr lang="en-US" sz="1400" dirty="0">
                <a:cs typeface="Calibri" panose="020F0502020204030204" pitchFamily="34" charset="0"/>
              </a:rPr>
              <a:t>Georgia</a:t>
            </a:r>
          </a:p>
        </p:txBody>
      </p:sp>
      <p:sp>
        <p:nvSpPr>
          <p:cNvPr id="21" name="Date Placeholder 3">
            <a:extLst>
              <a:ext uri="{FF2B5EF4-FFF2-40B4-BE49-F238E27FC236}">
                <a16:creationId xmlns:a16="http://schemas.microsoft.com/office/drawing/2014/main" id="{1F3C00CF-BCDC-A543-801E-425FED461910}"/>
              </a:ext>
            </a:extLst>
          </p:cNvPr>
          <p:cNvSpPr txBox="1">
            <a:spLocks/>
          </p:cNvSpPr>
          <p:nvPr/>
        </p:nvSpPr>
        <p:spPr>
          <a:xfrm>
            <a:off x="486834" y="6612866"/>
            <a:ext cx="1324797" cy="154577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lang="en-US" sz="700" kern="1200" smtClean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B28D1D-7E6A-3742-A366-63EDBD5148B4}" type="datetime1">
              <a:rPr lang="en-US">
                <a:latin typeface="Proxima Nova" panose="02000506030000020004" pitchFamily="2" charset="0"/>
              </a:rPr>
              <a:pPr/>
              <a:t>12/30/24</a:t>
            </a:fld>
            <a:endParaRPr lang="en-US" dirty="0">
              <a:latin typeface="Proxima Nova" panose="02000506030000020004" pitchFamily="2" charset="0"/>
            </a:endParaRPr>
          </a:p>
        </p:txBody>
      </p:sp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1EB06C4A-A584-4C13-9BD5-2C26D990186C}"/>
              </a:ext>
            </a:extLst>
          </p:cNvPr>
          <p:cNvSpPr txBox="1">
            <a:spLocks/>
          </p:cNvSpPr>
          <p:nvPr/>
        </p:nvSpPr>
        <p:spPr>
          <a:xfrm>
            <a:off x="7418452" y="6612866"/>
            <a:ext cx="1324797" cy="154577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700" kern="120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55D9418-138F-E04D-B61E-8BA0674E6894}" type="slidenum">
              <a:rPr lang="en-US">
                <a:latin typeface="Proxima Nova" panose="02000506030000020004" pitchFamily="2" charset="0"/>
              </a:rPr>
              <a:pPr/>
              <a:t>7</a:t>
            </a:fld>
            <a:endParaRPr lang="en-US" dirty="0">
              <a:latin typeface="Proxima Nova" panose="0200050603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35173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CFE25C-2ACB-B74A-B9DF-277E018566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Charts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A6614D3-AC7D-7B45-A1AB-DE97F42CAB6A}"/>
              </a:ext>
            </a:extLst>
          </p:cNvPr>
          <p:cNvSpPr txBox="1"/>
          <p:nvPr/>
        </p:nvSpPr>
        <p:spPr>
          <a:xfrm>
            <a:off x="486834" y="1203359"/>
            <a:ext cx="4800738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25425" indent="-225425">
              <a:spcAft>
                <a:spcPts val="600"/>
              </a:spcAft>
            </a:pPr>
            <a:r>
              <a:rPr lang="en-US" sz="1400" dirty="0">
                <a:solidFill>
                  <a:srgbClr val="000000"/>
                </a:solidFill>
                <a:cs typeface="Calibri" panose="020F0502020204030204" pitchFamily="34" charset="0"/>
              </a:rPr>
              <a:t>Use approved colors for graphs and charts, some examples below.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401838B-54E8-0F10-273F-1DA5DAAD40A9}"/>
              </a:ext>
            </a:extLst>
          </p:cNvPr>
          <p:cNvSpPr txBox="1"/>
          <p:nvPr/>
        </p:nvSpPr>
        <p:spPr>
          <a:xfrm>
            <a:off x="9835376" y="5163015"/>
            <a:ext cx="0" cy="0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rmAutofit fontScale="25000" lnSpcReduction="20000"/>
          </a:bodyPr>
          <a:lstStyle/>
          <a:p>
            <a:pPr marL="225425" indent="-225425">
              <a:spcAft>
                <a:spcPts val="600"/>
              </a:spcAft>
            </a:pPr>
            <a:endParaRPr lang="en-US" sz="28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3DB8446-1671-467C-3C19-615D60BBD04F}"/>
              </a:ext>
            </a:extLst>
          </p:cNvPr>
          <p:cNvSpPr txBox="1"/>
          <p:nvPr/>
        </p:nvSpPr>
        <p:spPr>
          <a:xfrm>
            <a:off x="8912772" y="3468421"/>
            <a:ext cx="0" cy="0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rmAutofit fontScale="25000" lnSpcReduction="20000"/>
          </a:bodyPr>
          <a:lstStyle/>
          <a:p>
            <a:pPr marL="225425" indent="-225425">
              <a:spcAft>
                <a:spcPts val="600"/>
              </a:spcAft>
            </a:pPr>
            <a:endParaRPr lang="en-US" sz="2800" dirty="0">
              <a:solidFill>
                <a:schemeClr val="bg1"/>
              </a:solidFill>
              <a:latin typeface="+mn-lt"/>
            </a:endParaRPr>
          </a:p>
        </p:txBody>
      </p:sp>
      <p:graphicFrame>
        <p:nvGraphicFramePr>
          <p:cNvPr id="19" name="Content Placeholder 4">
            <a:extLst>
              <a:ext uri="{FF2B5EF4-FFF2-40B4-BE49-F238E27FC236}">
                <a16:creationId xmlns:a16="http://schemas.microsoft.com/office/drawing/2014/main" id="{89556310-351A-9A52-A4A4-3C4C76D5436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12995491"/>
              </p:ext>
            </p:extLst>
          </p:nvPr>
        </p:nvGraphicFramePr>
        <p:xfrm>
          <a:off x="283576" y="1202137"/>
          <a:ext cx="6172396" cy="23027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0" name="Content Placeholder 4">
            <a:extLst>
              <a:ext uri="{FF2B5EF4-FFF2-40B4-BE49-F238E27FC236}">
                <a16:creationId xmlns:a16="http://schemas.microsoft.com/office/drawing/2014/main" id="{753D5518-25DC-AE92-45EE-C20D9E1170D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56259448"/>
              </p:ext>
            </p:extLst>
          </p:nvPr>
        </p:nvGraphicFramePr>
        <p:xfrm>
          <a:off x="4934628" y="1172653"/>
          <a:ext cx="3751614" cy="25672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1" name="Chart 20">
            <a:extLst>
              <a:ext uri="{FF2B5EF4-FFF2-40B4-BE49-F238E27FC236}">
                <a16:creationId xmlns:a16="http://schemas.microsoft.com/office/drawing/2014/main" id="{8650BEE2-7837-C21D-F0B3-3096E9F6C53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79457697"/>
              </p:ext>
            </p:extLst>
          </p:nvPr>
        </p:nvGraphicFramePr>
        <p:xfrm>
          <a:off x="390544" y="3608339"/>
          <a:ext cx="4644711" cy="24876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mc:AlternateContent xmlns:mc="http://schemas.openxmlformats.org/markup-compatibility/2006">
        <mc:Choice xmlns:cx1="http://schemas.microsoft.com/office/drawing/2015/9/8/chartex" Requires="cx1">
          <p:graphicFrame>
            <p:nvGraphicFramePr>
              <p:cNvPr id="22" name="Chart 21">
                <a:extLst>
                  <a:ext uri="{FF2B5EF4-FFF2-40B4-BE49-F238E27FC236}">
                    <a16:creationId xmlns:a16="http://schemas.microsoft.com/office/drawing/2014/main" id="{509DA9D9-DDB0-6796-1A93-0C8688D81604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954318546"/>
                  </p:ext>
                </p:extLst>
              </p:nvPr>
            </p:nvGraphicFramePr>
            <p:xfrm>
              <a:off x="4737805" y="3485265"/>
              <a:ext cx="4004897" cy="2301145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5"/>
              </a:graphicData>
            </a:graphic>
          </p:graphicFrame>
        </mc:Choice>
        <mc:Fallback>
          <p:pic>
            <p:nvPicPr>
              <p:cNvPr id="22" name="Chart 21">
                <a:extLst>
                  <a:ext uri="{FF2B5EF4-FFF2-40B4-BE49-F238E27FC236}">
                    <a16:creationId xmlns:a16="http://schemas.microsoft.com/office/drawing/2014/main" id="{509DA9D9-DDB0-6796-1A93-0C8688D81604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737805" y="3485265"/>
                <a:ext cx="4004897" cy="2301145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09217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>
            <a:extLst>
              <a:ext uri="{FF2B5EF4-FFF2-40B4-BE49-F238E27FC236}">
                <a16:creationId xmlns:a16="http://schemas.microsoft.com/office/drawing/2014/main" id="{1DDA2842-03B0-F6D4-C701-D64972DC692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>
              <a:latin typeface="+mj-lt"/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590F99E-5F50-B0BB-CE29-930131607AF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 dirty="0">
              <a:latin typeface="+mj-l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820E64A-E512-CB4F-88FC-734A942D8555}"/>
              </a:ext>
            </a:extLst>
          </p:cNvPr>
          <p:cNvSpPr txBox="1"/>
          <p:nvPr/>
        </p:nvSpPr>
        <p:spPr>
          <a:xfrm>
            <a:off x="-825190" y="2932771"/>
            <a:ext cx="0" cy="0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rmAutofit fontScale="25000" lnSpcReduction="20000"/>
          </a:bodyPr>
          <a:lstStyle/>
          <a:p>
            <a:pPr marL="225425" indent="-225425">
              <a:spcAft>
                <a:spcPts val="600"/>
              </a:spcAft>
            </a:pPr>
            <a:endParaRPr lang="en-US" sz="2800" dirty="0">
              <a:solidFill>
                <a:schemeClr val="bg1"/>
              </a:solidFill>
              <a:latin typeface="Proxima Nova" panose="0200050603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8779445"/>
      </p:ext>
    </p:extLst>
  </p:cSld>
  <p:clrMapOvr>
    <a:masterClrMapping/>
  </p:clrMapOvr>
</p:sld>
</file>

<file path=ppt/theme/theme1.xml><?xml version="1.0" encoding="utf-8"?>
<a:theme xmlns:a="http://schemas.openxmlformats.org/drawingml/2006/main" name="City_National">
  <a:themeElements>
    <a:clrScheme name="Custom 35">
      <a:dk1>
        <a:srgbClr val="0051A5"/>
      </a:dk1>
      <a:lt1>
        <a:srgbClr val="FFFFFF"/>
      </a:lt1>
      <a:dk2>
        <a:srgbClr val="003C71"/>
      </a:dk2>
      <a:lt2>
        <a:srgbClr val="DCEEFB"/>
      </a:lt2>
      <a:accent1>
        <a:srgbClr val="041E41"/>
      </a:accent1>
      <a:accent2>
        <a:srgbClr val="00A9CE"/>
      </a:accent2>
      <a:accent3>
        <a:srgbClr val="8E9089"/>
      </a:accent3>
      <a:accent4>
        <a:srgbClr val="9E0918"/>
      </a:accent4>
      <a:accent5>
        <a:srgbClr val="FEDF01"/>
      </a:accent5>
      <a:accent6>
        <a:srgbClr val="00965E"/>
      </a:accent6>
      <a:hlink>
        <a:srgbClr val="007096"/>
      </a:hlink>
      <a:folHlink>
        <a:srgbClr val="F1E8D8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94C99"/>
        </a:solidFill>
        <a:ln>
          <a:noFill/>
        </a:ln>
        <a:effectLst/>
      </a:spPr>
      <a:bodyPr wrap="square" tIns="137160" bIns="228600" rtlCol="0" anchor="ctr" anchorCtr="0">
        <a:spAutoFit/>
      </a:bodyPr>
      <a:lstStyle>
        <a:defPPr algn="ctr">
          <a:defRPr sz="1600" b="1" dirty="0" smtClean="0">
            <a:solidFill>
              <a:srgbClr val="094C99"/>
            </a:solidFill>
            <a:latin typeface="Arial"/>
            <a:cs typeface="Arial"/>
          </a:defRPr>
        </a:defPPr>
      </a:lstStyle>
      <a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 anchor="b" anchorCtr="0">
        <a:normAutofit/>
      </a:bodyPr>
      <a:lstStyle>
        <a:defPPr marL="225425" indent="-225425">
          <a:spcAft>
            <a:spcPts val="600"/>
          </a:spcAft>
          <a:defRPr sz="2800" dirty="0" smtClean="0">
            <a:solidFill>
              <a:schemeClr val="bg1"/>
            </a:solidFill>
            <a:latin typeface="+mn-lt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8B31B28A63D3D46843E46810B03FD88" ma:contentTypeVersion="3" ma:contentTypeDescription="Create a new document." ma:contentTypeScope="" ma:versionID="635e8fa33f2fc758b5314390af3adb4d">
  <xsd:schema xmlns:xsd="http://www.w3.org/2001/XMLSchema" xmlns:xs="http://www.w3.org/2001/XMLSchema" xmlns:p="http://schemas.microsoft.com/office/2006/metadata/properties" xmlns:ns1="http://schemas.microsoft.com/sharepoint/v3" xmlns:ns2="5c688ae6-100a-4c9f-876a-3aa9f364670a" xmlns:ns3="88072631-3b12-4dbb-89e4-999167959068" targetNamespace="http://schemas.microsoft.com/office/2006/metadata/properties" ma:root="true" ma:fieldsID="6eecbfe2d80cf40097c7f84724095a33" ns1:_="" ns2:_="" ns3:_="">
    <xsd:import namespace="http://schemas.microsoft.com/sharepoint/v3"/>
    <xsd:import namespace="5c688ae6-100a-4c9f-876a-3aa9f364670a"/>
    <xsd:import namespace="88072631-3b12-4dbb-89e4-999167959068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LinkCategories" minOccurs="0"/>
                <xsd:element ref="ns3:cnbSor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688ae6-100a-4c9f-876a-3aa9f364670a" elementFormDefault="qualified">
    <xsd:import namespace="http://schemas.microsoft.com/office/2006/documentManagement/types"/>
    <xsd:import namespace="http://schemas.microsoft.com/office/infopath/2007/PartnerControls"/>
    <xsd:element name="LinkCategories" ma:index="10" nillable="true" ma:displayName="LinkCategories" ma:list="{4dd2e7c8-2654-41c5-9ea8-fbe3774bc1fd}" ma:internalName="LinkCategories" ma:showField="Title">
      <xsd:simpleType>
        <xsd:restriction base="dms:Lookup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8072631-3b12-4dbb-89e4-999167959068" elementFormDefault="qualified">
    <xsd:import namespace="http://schemas.microsoft.com/office/2006/documentManagement/types"/>
    <xsd:import namespace="http://schemas.microsoft.com/office/infopath/2007/PartnerControls"/>
    <xsd:element name="cnbSort" ma:index="11" nillable="true" ma:displayName="Sort Order" ma:default="30" ma:format="Dropdown" ma:internalName="cnbSort">
      <xsd:simpleType>
        <xsd:restriction base="dms:Choice">
          <xsd:enumeration value="01"/>
          <xsd:enumeration value="02"/>
          <xsd:enumeration value="03"/>
          <xsd:enumeration value="04"/>
          <xsd:enumeration value="05"/>
          <xsd:enumeration value="06"/>
          <xsd:enumeration value="07"/>
          <xsd:enumeration value="08"/>
          <xsd:enumeration value="09"/>
          <xsd:enumeration value="10"/>
          <xsd:enumeration value="11"/>
          <xsd:enumeration value="12"/>
          <xsd:enumeration value="13"/>
          <xsd:enumeration value="14"/>
          <xsd:enumeration value="15"/>
          <xsd:enumeration value="16"/>
          <xsd:enumeration value="17"/>
          <xsd:enumeration value="18"/>
          <xsd:enumeration value="19"/>
          <xsd:enumeration value="20"/>
          <xsd:enumeration value="21"/>
          <xsd:enumeration value="22"/>
          <xsd:enumeration value="23"/>
          <xsd:enumeration value="24"/>
          <xsd:enumeration value="25"/>
          <xsd:enumeration value="26"/>
          <xsd:enumeration value="27"/>
          <xsd:enumeration value="28"/>
          <xsd:enumeration value="29"/>
          <xsd:enumeration value="30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inkCategories xmlns="5c688ae6-100a-4c9f-876a-3aa9f364670a" xsi:nil="true"/>
    <PublishingExpirationDate xmlns="http://schemas.microsoft.com/sharepoint/v3" xsi:nil="true"/>
    <PublishingStartDate xmlns="http://schemas.microsoft.com/sharepoint/v3" xsi:nil="true"/>
    <cnbSort xmlns="88072631-3b12-4dbb-89e4-999167959068">30</cnbSort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877CC40-B0DC-44ED-AC86-22513961456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5c688ae6-100a-4c9f-876a-3aa9f364670a"/>
    <ds:schemaRef ds:uri="88072631-3b12-4dbb-89e4-99916795906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B1572F4-0714-4608-9C47-F364CCD243A5}">
  <ds:schemaRefs>
    <ds:schemaRef ds:uri="http://schemas.microsoft.com/office/2006/metadata/properties"/>
    <ds:schemaRef ds:uri="http://schemas.microsoft.com/office/infopath/2007/PartnerControls"/>
    <ds:schemaRef ds:uri="5c688ae6-100a-4c9f-876a-3aa9f364670a"/>
    <ds:schemaRef ds:uri="http://schemas.microsoft.com/sharepoint/v3"/>
    <ds:schemaRef ds:uri="88072631-3b12-4dbb-89e4-999167959068"/>
  </ds:schemaRefs>
</ds:datastoreItem>
</file>

<file path=customXml/itemProps3.xml><?xml version="1.0" encoding="utf-8"?>
<ds:datastoreItem xmlns:ds="http://schemas.openxmlformats.org/officeDocument/2006/customXml" ds:itemID="{734339EE-12AC-47EA-94B6-BD3D6002D24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CNB</Template>
  <TotalTime>59280</TotalTime>
  <Words>261</Words>
  <Application>Microsoft Macintosh PowerPoint</Application>
  <PresentationFormat>Letter Paper (8.5x11 in)</PresentationFormat>
  <Paragraphs>111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Proxima Nova</vt:lpstr>
      <vt:lpstr>Proxima Nova Black</vt:lpstr>
      <vt:lpstr>City_National</vt:lpstr>
      <vt:lpstr>PowerPoint Presentation</vt:lpstr>
      <vt:lpstr>PowerPoint Presentation</vt:lpstr>
      <vt:lpstr>One Column Layout</vt:lpstr>
      <vt:lpstr>Two Column Layout</vt:lpstr>
      <vt:lpstr>Colors</vt:lpstr>
      <vt:lpstr>Tables</vt:lpstr>
      <vt:lpstr>Maps</vt:lpstr>
      <vt:lpstr>Charts</vt:lpstr>
      <vt:lpstr>PowerPoint Presentation</vt:lpstr>
      <vt:lpstr>PowerPoint Presentation</vt:lpstr>
    </vt:vector>
  </TitlesOfParts>
  <Manager/>
  <Company>City National Bank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City National Bank</dc:title>
  <dc:subject/>
  <dc:creator>Marketing</dc:creator>
  <cp:keywords/>
  <dc:description/>
  <cp:lastModifiedBy>Lynch, Matt</cp:lastModifiedBy>
  <cp:revision>545</cp:revision>
  <dcterms:created xsi:type="dcterms:W3CDTF">2014-04-11T18:09:52Z</dcterms:created>
  <dcterms:modified xsi:type="dcterms:W3CDTF">2024-12-30T20:04:34Z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0x01010008B31B28A63D3D46843E46810B03FD88</vt:lpwstr>
  </property>
  <property fmtid="{D5CDD505-2E9C-101B-9397-08002B2CF9AE}" pid="3" name="MSIP_Label_a43021ec-4ee9-4fe6-81b4-ce79d4f2bfb2_Enabled">
    <vt:lpwstr>true</vt:lpwstr>
  </property>
  <property fmtid="{D5CDD505-2E9C-101B-9397-08002B2CF9AE}" pid="4" name="MSIP_Label_a43021ec-4ee9-4fe6-81b4-ce79d4f2bfb2_SetDate">
    <vt:lpwstr>2024-03-20T23:38:23Z</vt:lpwstr>
  </property>
  <property fmtid="{D5CDD505-2E9C-101B-9397-08002B2CF9AE}" pid="5" name="MSIP_Label_a43021ec-4ee9-4fe6-81b4-ce79d4f2bfb2_Method">
    <vt:lpwstr>Standard</vt:lpwstr>
  </property>
  <property fmtid="{D5CDD505-2E9C-101B-9397-08002B2CF9AE}" pid="6" name="MSIP_Label_a43021ec-4ee9-4fe6-81b4-ce79d4f2bfb2_Name">
    <vt:lpwstr>CNB_Internal</vt:lpwstr>
  </property>
  <property fmtid="{D5CDD505-2E9C-101B-9397-08002B2CF9AE}" pid="7" name="MSIP_Label_a43021ec-4ee9-4fe6-81b4-ce79d4f2bfb2_SiteId">
    <vt:lpwstr>3a0fdda6-105d-4fce-bb8a-1ed83b71e72b</vt:lpwstr>
  </property>
  <property fmtid="{D5CDD505-2E9C-101B-9397-08002B2CF9AE}" pid="8" name="MSIP_Label_a43021ec-4ee9-4fe6-81b4-ce79d4f2bfb2_ActionId">
    <vt:lpwstr>a43dcb7d-bd48-4d09-99e3-080ef06f730b</vt:lpwstr>
  </property>
  <property fmtid="{D5CDD505-2E9C-101B-9397-08002B2CF9AE}" pid="9" name="MSIP_Label_a43021ec-4ee9-4fe6-81b4-ce79d4f2bfb2_ContentBits">
    <vt:lpwstr>0</vt:lpwstr>
  </property>
</Properties>
</file>